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9" r:id="rId43"/>
    <p:sldId id="298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700" autoAdjust="0"/>
  </p:normalViewPr>
  <p:slideViewPr>
    <p:cSldViewPr>
      <p:cViewPr varScale="1">
        <p:scale>
          <a:sx n="123" d="100"/>
          <a:sy n="123" d="100"/>
        </p:scale>
        <p:origin x="-6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ladimir\Documents\Licenta\Presentation\Programming%20trend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v>D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trends!$A$110:$A$289</c:f>
              <c:strCache>
                <c:ptCount val="180"/>
                <c:pt idx="0">
                  <c:v>Jan 1 2006</c:v>
                </c:pt>
                <c:pt idx="1">
                  <c:v>Jan 8 2006</c:v>
                </c:pt>
                <c:pt idx="2">
                  <c:v>Jan 15 2006</c:v>
                </c:pt>
                <c:pt idx="3">
                  <c:v>Jan 22 2006</c:v>
                </c:pt>
                <c:pt idx="4">
                  <c:v>Jan 29 2006</c:v>
                </c:pt>
                <c:pt idx="5">
                  <c:v>Feb 5 2006</c:v>
                </c:pt>
                <c:pt idx="6">
                  <c:v>Feb 12 2006</c:v>
                </c:pt>
                <c:pt idx="7">
                  <c:v>Feb 19 2006</c:v>
                </c:pt>
                <c:pt idx="8">
                  <c:v>Feb 26 2006</c:v>
                </c:pt>
                <c:pt idx="9">
                  <c:v>Mar 5 2006</c:v>
                </c:pt>
                <c:pt idx="10">
                  <c:v>Mar 12 2006</c:v>
                </c:pt>
                <c:pt idx="11">
                  <c:v>Mar 19 2006</c:v>
                </c:pt>
                <c:pt idx="12">
                  <c:v>Mar 26 2006</c:v>
                </c:pt>
                <c:pt idx="13">
                  <c:v>Apr 2 2006</c:v>
                </c:pt>
                <c:pt idx="14">
                  <c:v>Apr 9 2006</c:v>
                </c:pt>
                <c:pt idx="15">
                  <c:v>Apr 16 2006</c:v>
                </c:pt>
                <c:pt idx="16">
                  <c:v>Apr 23 2006</c:v>
                </c:pt>
                <c:pt idx="17">
                  <c:v>Apr 30 2006</c:v>
                </c:pt>
                <c:pt idx="18">
                  <c:v>May 7 2006</c:v>
                </c:pt>
                <c:pt idx="19">
                  <c:v>May 14 2006</c:v>
                </c:pt>
                <c:pt idx="20">
                  <c:v>May 21 2006</c:v>
                </c:pt>
                <c:pt idx="21">
                  <c:v>May 28 2006</c:v>
                </c:pt>
                <c:pt idx="22">
                  <c:v>Jun 4 2006</c:v>
                </c:pt>
                <c:pt idx="23">
                  <c:v>Jun 11 2006</c:v>
                </c:pt>
                <c:pt idx="24">
                  <c:v>Jun 18 2006</c:v>
                </c:pt>
                <c:pt idx="25">
                  <c:v>Jun 25 2006</c:v>
                </c:pt>
                <c:pt idx="26">
                  <c:v>Jul 2 2006</c:v>
                </c:pt>
                <c:pt idx="27">
                  <c:v>Jul 9 2006</c:v>
                </c:pt>
                <c:pt idx="28">
                  <c:v>Jul 16 2006</c:v>
                </c:pt>
                <c:pt idx="29">
                  <c:v>Jul 23 2006</c:v>
                </c:pt>
                <c:pt idx="30">
                  <c:v>Jul 30 2006</c:v>
                </c:pt>
                <c:pt idx="31">
                  <c:v>Aug 6 2006</c:v>
                </c:pt>
                <c:pt idx="32">
                  <c:v>Aug 13 2006</c:v>
                </c:pt>
                <c:pt idx="33">
                  <c:v>Aug 20 2006</c:v>
                </c:pt>
                <c:pt idx="34">
                  <c:v>Aug 27 2006</c:v>
                </c:pt>
                <c:pt idx="35">
                  <c:v>Sep 3 2006</c:v>
                </c:pt>
                <c:pt idx="36">
                  <c:v>Sep 10 2006</c:v>
                </c:pt>
                <c:pt idx="37">
                  <c:v>Sep 17 2006</c:v>
                </c:pt>
                <c:pt idx="38">
                  <c:v>Sep 24 2006</c:v>
                </c:pt>
                <c:pt idx="39">
                  <c:v>Oct 1 2006</c:v>
                </c:pt>
                <c:pt idx="40">
                  <c:v>Oct 8 2006</c:v>
                </c:pt>
                <c:pt idx="41">
                  <c:v>Oct 15 2006</c:v>
                </c:pt>
                <c:pt idx="42">
                  <c:v>Oct 22 2006</c:v>
                </c:pt>
                <c:pt idx="43">
                  <c:v>Oct 29 2006</c:v>
                </c:pt>
                <c:pt idx="44">
                  <c:v>Nov 5 2006</c:v>
                </c:pt>
                <c:pt idx="45">
                  <c:v>Nov 12 2006</c:v>
                </c:pt>
                <c:pt idx="46">
                  <c:v>Nov 19 2006</c:v>
                </c:pt>
                <c:pt idx="47">
                  <c:v>Nov 26 2006</c:v>
                </c:pt>
                <c:pt idx="48">
                  <c:v>Dec 3 2006</c:v>
                </c:pt>
                <c:pt idx="49">
                  <c:v>Dec 10 2006</c:v>
                </c:pt>
                <c:pt idx="50">
                  <c:v>Dec 17 2006</c:v>
                </c:pt>
                <c:pt idx="51">
                  <c:v>Dec 24 2006</c:v>
                </c:pt>
                <c:pt idx="52">
                  <c:v>Dec 31 2006</c:v>
                </c:pt>
                <c:pt idx="53">
                  <c:v>Jan 7 2007</c:v>
                </c:pt>
                <c:pt idx="54">
                  <c:v>Jan 14 2007</c:v>
                </c:pt>
                <c:pt idx="55">
                  <c:v>Jan 21 2007</c:v>
                </c:pt>
                <c:pt idx="56">
                  <c:v>Jan 28 2007</c:v>
                </c:pt>
                <c:pt idx="57">
                  <c:v>Feb 4 2007</c:v>
                </c:pt>
                <c:pt idx="58">
                  <c:v>Feb 11 2007</c:v>
                </c:pt>
                <c:pt idx="59">
                  <c:v>Feb 18 2007</c:v>
                </c:pt>
                <c:pt idx="60">
                  <c:v>Feb 25 2007</c:v>
                </c:pt>
                <c:pt idx="61">
                  <c:v>Mar 4 2007</c:v>
                </c:pt>
                <c:pt idx="62">
                  <c:v>Mar 11 2007</c:v>
                </c:pt>
                <c:pt idx="63">
                  <c:v>Mar 18 2007</c:v>
                </c:pt>
                <c:pt idx="64">
                  <c:v>Mar 25 2007</c:v>
                </c:pt>
                <c:pt idx="65">
                  <c:v>Apr 1 2007</c:v>
                </c:pt>
                <c:pt idx="66">
                  <c:v>Apr 8 2007</c:v>
                </c:pt>
                <c:pt idx="67">
                  <c:v>Apr 15 2007</c:v>
                </c:pt>
                <c:pt idx="68">
                  <c:v>Apr 22 2007</c:v>
                </c:pt>
                <c:pt idx="69">
                  <c:v>Apr 29 2007</c:v>
                </c:pt>
                <c:pt idx="70">
                  <c:v>May 6 2007</c:v>
                </c:pt>
                <c:pt idx="71">
                  <c:v>May 13 2007</c:v>
                </c:pt>
                <c:pt idx="72">
                  <c:v>May 20 2007</c:v>
                </c:pt>
                <c:pt idx="73">
                  <c:v>May 27 2007</c:v>
                </c:pt>
                <c:pt idx="74">
                  <c:v>Jun 3 2007</c:v>
                </c:pt>
                <c:pt idx="75">
                  <c:v>Jun 10 2007</c:v>
                </c:pt>
                <c:pt idx="76">
                  <c:v>Jun 17 2007</c:v>
                </c:pt>
                <c:pt idx="77">
                  <c:v>Jun 24 2007</c:v>
                </c:pt>
                <c:pt idx="78">
                  <c:v>Jul 1 2007</c:v>
                </c:pt>
                <c:pt idx="79">
                  <c:v>Jul 8 2007</c:v>
                </c:pt>
                <c:pt idx="80">
                  <c:v>Jul 15 2007</c:v>
                </c:pt>
                <c:pt idx="81">
                  <c:v>Jul 22 2007</c:v>
                </c:pt>
                <c:pt idx="82">
                  <c:v>Jul 29 2007</c:v>
                </c:pt>
                <c:pt idx="83">
                  <c:v>Aug 5 2007</c:v>
                </c:pt>
                <c:pt idx="84">
                  <c:v>Aug 12 2007</c:v>
                </c:pt>
                <c:pt idx="85">
                  <c:v>Aug 19 2007</c:v>
                </c:pt>
                <c:pt idx="86">
                  <c:v>Aug 26 2007</c:v>
                </c:pt>
                <c:pt idx="87">
                  <c:v>Sep 2 2007</c:v>
                </c:pt>
                <c:pt idx="88">
                  <c:v>Sep 9 2007</c:v>
                </c:pt>
                <c:pt idx="89">
                  <c:v>Sep 16 2007</c:v>
                </c:pt>
                <c:pt idx="90">
                  <c:v>Sep 23 2007</c:v>
                </c:pt>
                <c:pt idx="91">
                  <c:v>Sep 30 2007</c:v>
                </c:pt>
                <c:pt idx="92">
                  <c:v>Oct 7 2007</c:v>
                </c:pt>
                <c:pt idx="93">
                  <c:v>Oct 14 2007</c:v>
                </c:pt>
                <c:pt idx="94">
                  <c:v>Oct 21 2007</c:v>
                </c:pt>
                <c:pt idx="95">
                  <c:v>Oct 28 2007</c:v>
                </c:pt>
                <c:pt idx="96">
                  <c:v>Nov 4 2007</c:v>
                </c:pt>
                <c:pt idx="97">
                  <c:v>Nov 11 2007</c:v>
                </c:pt>
                <c:pt idx="98">
                  <c:v>Nov 18 2007</c:v>
                </c:pt>
                <c:pt idx="99">
                  <c:v>Nov 25 2007</c:v>
                </c:pt>
                <c:pt idx="100">
                  <c:v>Dec 2 2007</c:v>
                </c:pt>
                <c:pt idx="101">
                  <c:v>Dec 9 2007</c:v>
                </c:pt>
                <c:pt idx="102">
                  <c:v>Dec 16 2007</c:v>
                </c:pt>
                <c:pt idx="103">
                  <c:v>Dec 23 2007</c:v>
                </c:pt>
                <c:pt idx="104">
                  <c:v>Dec 30 2007</c:v>
                </c:pt>
                <c:pt idx="105">
                  <c:v>Jan 6 2008</c:v>
                </c:pt>
                <c:pt idx="106">
                  <c:v>Jan 13 2008</c:v>
                </c:pt>
                <c:pt idx="107">
                  <c:v>Jan 20 2008</c:v>
                </c:pt>
                <c:pt idx="108">
                  <c:v>Jan 27 2008</c:v>
                </c:pt>
                <c:pt idx="109">
                  <c:v>Feb 3 2008</c:v>
                </c:pt>
                <c:pt idx="110">
                  <c:v>Feb 10 2008</c:v>
                </c:pt>
                <c:pt idx="111">
                  <c:v>Feb 17 2008</c:v>
                </c:pt>
                <c:pt idx="112">
                  <c:v>Feb 24 2008</c:v>
                </c:pt>
                <c:pt idx="113">
                  <c:v>Mar 2 2008</c:v>
                </c:pt>
                <c:pt idx="114">
                  <c:v>Mar 9 2008</c:v>
                </c:pt>
                <c:pt idx="115">
                  <c:v>Mar 16 2008</c:v>
                </c:pt>
                <c:pt idx="116">
                  <c:v>Mar 23 2008</c:v>
                </c:pt>
                <c:pt idx="117">
                  <c:v>Mar 30 2008</c:v>
                </c:pt>
                <c:pt idx="118">
                  <c:v>Apr 6 2008</c:v>
                </c:pt>
                <c:pt idx="119">
                  <c:v>Apr 13 2008</c:v>
                </c:pt>
                <c:pt idx="120">
                  <c:v>Apr 20 2008</c:v>
                </c:pt>
                <c:pt idx="121">
                  <c:v>Apr 27 2008</c:v>
                </c:pt>
                <c:pt idx="122">
                  <c:v>May 4 2008</c:v>
                </c:pt>
                <c:pt idx="123">
                  <c:v>May 11 2008</c:v>
                </c:pt>
                <c:pt idx="124">
                  <c:v>May 18 2008</c:v>
                </c:pt>
                <c:pt idx="125">
                  <c:v>May 25 2008</c:v>
                </c:pt>
                <c:pt idx="126">
                  <c:v>Jun 1 2008</c:v>
                </c:pt>
                <c:pt idx="127">
                  <c:v>Jun 8 2008</c:v>
                </c:pt>
                <c:pt idx="128">
                  <c:v>Jun 15 2008</c:v>
                </c:pt>
                <c:pt idx="129">
                  <c:v>Jun 22 2008</c:v>
                </c:pt>
                <c:pt idx="130">
                  <c:v>Jun 29 2008</c:v>
                </c:pt>
                <c:pt idx="131">
                  <c:v>Jul 6 2008</c:v>
                </c:pt>
                <c:pt idx="132">
                  <c:v>Jul 13 2008</c:v>
                </c:pt>
                <c:pt idx="133">
                  <c:v>Jul 20 2008</c:v>
                </c:pt>
                <c:pt idx="134">
                  <c:v>Jul 27 2008</c:v>
                </c:pt>
                <c:pt idx="135">
                  <c:v>Aug 3 2008</c:v>
                </c:pt>
                <c:pt idx="136">
                  <c:v>Aug 10 2008</c:v>
                </c:pt>
                <c:pt idx="137">
                  <c:v>Aug 17 2008</c:v>
                </c:pt>
                <c:pt idx="138">
                  <c:v>Aug 24 2008</c:v>
                </c:pt>
                <c:pt idx="139">
                  <c:v>Aug 31 2008</c:v>
                </c:pt>
                <c:pt idx="140">
                  <c:v>Sep 7 2008</c:v>
                </c:pt>
                <c:pt idx="141">
                  <c:v>Sep 14 2008</c:v>
                </c:pt>
                <c:pt idx="142">
                  <c:v>Sep 21 2008</c:v>
                </c:pt>
                <c:pt idx="143">
                  <c:v>Sep 28 2008</c:v>
                </c:pt>
                <c:pt idx="144">
                  <c:v>Oct 5 2008</c:v>
                </c:pt>
                <c:pt idx="145">
                  <c:v>Oct 12 2008</c:v>
                </c:pt>
                <c:pt idx="146">
                  <c:v>Oct 19 2008</c:v>
                </c:pt>
                <c:pt idx="147">
                  <c:v>Oct 26 2008</c:v>
                </c:pt>
                <c:pt idx="148">
                  <c:v>Nov 2 2008</c:v>
                </c:pt>
                <c:pt idx="149">
                  <c:v>Nov 9 2008</c:v>
                </c:pt>
                <c:pt idx="150">
                  <c:v>Nov 16 2008</c:v>
                </c:pt>
                <c:pt idx="151">
                  <c:v>Nov 23 2008</c:v>
                </c:pt>
                <c:pt idx="152">
                  <c:v>Nov 30 2008</c:v>
                </c:pt>
                <c:pt idx="153">
                  <c:v>Dec 7 2008</c:v>
                </c:pt>
                <c:pt idx="154">
                  <c:v>Dec 14 2008</c:v>
                </c:pt>
                <c:pt idx="155">
                  <c:v>Dec 21 2008</c:v>
                </c:pt>
                <c:pt idx="156">
                  <c:v>Dec 28 2008</c:v>
                </c:pt>
                <c:pt idx="157">
                  <c:v>Jan 4 2009</c:v>
                </c:pt>
                <c:pt idx="158">
                  <c:v>Jan 11 2009</c:v>
                </c:pt>
                <c:pt idx="159">
                  <c:v>Jan 18 2009</c:v>
                </c:pt>
                <c:pt idx="160">
                  <c:v>Jan 25 2009</c:v>
                </c:pt>
                <c:pt idx="161">
                  <c:v>Feb 1 2009</c:v>
                </c:pt>
                <c:pt idx="162">
                  <c:v>Feb 8 2009</c:v>
                </c:pt>
                <c:pt idx="163">
                  <c:v>Feb 15 2009</c:v>
                </c:pt>
                <c:pt idx="164">
                  <c:v>Feb 22 2009</c:v>
                </c:pt>
                <c:pt idx="165">
                  <c:v>Mar 1 2009</c:v>
                </c:pt>
                <c:pt idx="166">
                  <c:v>Mar 8 2009</c:v>
                </c:pt>
                <c:pt idx="167">
                  <c:v>Mar 15 2009</c:v>
                </c:pt>
                <c:pt idx="168">
                  <c:v>Mar 22 2009</c:v>
                </c:pt>
                <c:pt idx="169">
                  <c:v>Mar 29 2009</c:v>
                </c:pt>
                <c:pt idx="170">
                  <c:v>Apr 5 2009</c:v>
                </c:pt>
                <c:pt idx="171">
                  <c:v>Apr 12 2009</c:v>
                </c:pt>
                <c:pt idx="172">
                  <c:v>Apr 19 2009</c:v>
                </c:pt>
                <c:pt idx="173">
                  <c:v>Apr 26 2009</c:v>
                </c:pt>
                <c:pt idx="174">
                  <c:v>May 3 2009</c:v>
                </c:pt>
                <c:pt idx="175">
                  <c:v>May 10 2009</c:v>
                </c:pt>
                <c:pt idx="176">
                  <c:v>May 17 2009</c:v>
                </c:pt>
                <c:pt idx="177">
                  <c:v>May 24 2009</c:v>
                </c:pt>
                <c:pt idx="178">
                  <c:v>May 31 2009</c:v>
                </c:pt>
                <c:pt idx="179">
                  <c:v>Jun 7 2009</c:v>
                </c:pt>
              </c:strCache>
            </c:strRef>
          </c:cat>
          <c:val>
            <c:numRef>
              <c:f>trends!$B$112:$B$289</c:f>
              <c:numCache>
                <c:formatCode>General</c:formatCode>
                <c:ptCount val="17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0.36000000000000004</c:v>
                </c:pt>
                <c:pt idx="12">
                  <c:v>0.38000000000000006</c:v>
                </c:pt>
                <c:pt idx="13">
                  <c:v>0.42000000000000004</c:v>
                </c:pt>
                <c:pt idx="14">
                  <c:v>0.44000000000000006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0.30000000000000004</c:v>
                </c:pt>
                <c:pt idx="38">
                  <c:v>0.28000000000000008</c:v>
                </c:pt>
                <c:pt idx="39">
                  <c:v>0.24000000000000002</c:v>
                </c:pt>
                <c:pt idx="40">
                  <c:v>0.26</c:v>
                </c:pt>
                <c:pt idx="41">
                  <c:v>0.26</c:v>
                </c:pt>
                <c:pt idx="42">
                  <c:v>0.28000000000000008</c:v>
                </c:pt>
                <c:pt idx="43">
                  <c:v>0.24000000000000002</c:v>
                </c:pt>
                <c:pt idx="44">
                  <c:v>0.52</c:v>
                </c:pt>
                <c:pt idx="45">
                  <c:v>0.24000000000000002</c:v>
                </c:pt>
                <c:pt idx="46">
                  <c:v>0.30000000000000004</c:v>
                </c:pt>
                <c:pt idx="47">
                  <c:v>0.30000000000000004</c:v>
                </c:pt>
                <c:pt idx="48">
                  <c:v>0.30000000000000004</c:v>
                </c:pt>
                <c:pt idx="49">
                  <c:v>0.32000000000000006</c:v>
                </c:pt>
                <c:pt idx="50">
                  <c:v>1.82</c:v>
                </c:pt>
                <c:pt idx="51">
                  <c:v>0.76000000000000012</c:v>
                </c:pt>
                <c:pt idx="52">
                  <c:v>0.54</c:v>
                </c:pt>
                <c:pt idx="53">
                  <c:v>0.46</c:v>
                </c:pt>
                <c:pt idx="54">
                  <c:v>0.54</c:v>
                </c:pt>
                <c:pt idx="55">
                  <c:v>0.34000000000000008</c:v>
                </c:pt>
                <c:pt idx="56">
                  <c:v>0.48000000000000004</c:v>
                </c:pt>
                <c:pt idx="57">
                  <c:v>0.30000000000000004</c:v>
                </c:pt>
                <c:pt idx="58">
                  <c:v>0.44000000000000006</c:v>
                </c:pt>
                <c:pt idx="59">
                  <c:v>0.36000000000000004</c:v>
                </c:pt>
                <c:pt idx="60">
                  <c:v>0.4</c:v>
                </c:pt>
                <c:pt idx="61">
                  <c:v>0.42000000000000004</c:v>
                </c:pt>
                <c:pt idx="62">
                  <c:v>0.26</c:v>
                </c:pt>
                <c:pt idx="63">
                  <c:v>0.26</c:v>
                </c:pt>
                <c:pt idx="64">
                  <c:v>0.32000000000000006</c:v>
                </c:pt>
                <c:pt idx="65">
                  <c:v>0.26</c:v>
                </c:pt>
                <c:pt idx="66">
                  <c:v>0.30000000000000004</c:v>
                </c:pt>
                <c:pt idx="67">
                  <c:v>0.32000000000000006</c:v>
                </c:pt>
                <c:pt idx="68">
                  <c:v>0.34000000000000008</c:v>
                </c:pt>
                <c:pt idx="69">
                  <c:v>0.26</c:v>
                </c:pt>
                <c:pt idx="70">
                  <c:v>0.54</c:v>
                </c:pt>
                <c:pt idx="71">
                  <c:v>0.32000000000000006</c:v>
                </c:pt>
                <c:pt idx="72">
                  <c:v>0.30000000000000004</c:v>
                </c:pt>
                <c:pt idx="73">
                  <c:v>0.30000000000000004</c:v>
                </c:pt>
                <c:pt idx="74">
                  <c:v>0.32000000000000006</c:v>
                </c:pt>
                <c:pt idx="75">
                  <c:v>0.26</c:v>
                </c:pt>
                <c:pt idx="76">
                  <c:v>0.24000000000000002</c:v>
                </c:pt>
                <c:pt idx="77">
                  <c:v>0.28000000000000008</c:v>
                </c:pt>
                <c:pt idx="78">
                  <c:v>0.30000000000000004</c:v>
                </c:pt>
                <c:pt idx="79">
                  <c:v>0.28000000000000008</c:v>
                </c:pt>
                <c:pt idx="80">
                  <c:v>0.22000000000000003</c:v>
                </c:pt>
                <c:pt idx="81">
                  <c:v>0.24000000000000002</c:v>
                </c:pt>
                <c:pt idx="82">
                  <c:v>0.32000000000000006</c:v>
                </c:pt>
                <c:pt idx="83">
                  <c:v>0.28000000000000008</c:v>
                </c:pt>
                <c:pt idx="84">
                  <c:v>0.34000000000000008</c:v>
                </c:pt>
                <c:pt idx="85">
                  <c:v>0.34000000000000008</c:v>
                </c:pt>
                <c:pt idx="86">
                  <c:v>0.30000000000000004</c:v>
                </c:pt>
                <c:pt idx="87">
                  <c:v>0.30000000000000004</c:v>
                </c:pt>
                <c:pt idx="88">
                  <c:v>0.32000000000000006</c:v>
                </c:pt>
                <c:pt idx="89">
                  <c:v>0.28000000000000008</c:v>
                </c:pt>
                <c:pt idx="90">
                  <c:v>0.26</c:v>
                </c:pt>
                <c:pt idx="91">
                  <c:v>0.28000000000000008</c:v>
                </c:pt>
                <c:pt idx="92">
                  <c:v>0.4</c:v>
                </c:pt>
                <c:pt idx="93">
                  <c:v>0.32000000000000006</c:v>
                </c:pt>
                <c:pt idx="94">
                  <c:v>0.24000000000000002</c:v>
                </c:pt>
                <c:pt idx="95">
                  <c:v>0.28000000000000008</c:v>
                </c:pt>
                <c:pt idx="96">
                  <c:v>0.26</c:v>
                </c:pt>
                <c:pt idx="97">
                  <c:v>0.26</c:v>
                </c:pt>
                <c:pt idx="98">
                  <c:v>0.26</c:v>
                </c:pt>
                <c:pt idx="99">
                  <c:v>0.22000000000000003</c:v>
                </c:pt>
                <c:pt idx="100">
                  <c:v>0.22000000000000003</c:v>
                </c:pt>
                <c:pt idx="101">
                  <c:v>0.2</c:v>
                </c:pt>
                <c:pt idx="102">
                  <c:v>0.30000000000000004</c:v>
                </c:pt>
                <c:pt idx="103">
                  <c:v>0.28000000000000008</c:v>
                </c:pt>
                <c:pt idx="104">
                  <c:v>0.32000000000000006</c:v>
                </c:pt>
                <c:pt idx="105">
                  <c:v>0.34000000000000008</c:v>
                </c:pt>
                <c:pt idx="106">
                  <c:v>0.24000000000000002</c:v>
                </c:pt>
                <c:pt idx="107">
                  <c:v>0.32000000000000006</c:v>
                </c:pt>
                <c:pt idx="108">
                  <c:v>0.26</c:v>
                </c:pt>
                <c:pt idx="109">
                  <c:v>0.22000000000000003</c:v>
                </c:pt>
                <c:pt idx="110">
                  <c:v>0.24000000000000002</c:v>
                </c:pt>
                <c:pt idx="111">
                  <c:v>0.24000000000000002</c:v>
                </c:pt>
                <c:pt idx="112">
                  <c:v>0.22000000000000003</c:v>
                </c:pt>
                <c:pt idx="113">
                  <c:v>0.26</c:v>
                </c:pt>
                <c:pt idx="114">
                  <c:v>0.2</c:v>
                </c:pt>
                <c:pt idx="115">
                  <c:v>0.24000000000000002</c:v>
                </c:pt>
                <c:pt idx="116">
                  <c:v>0.24000000000000002</c:v>
                </c:pt>
                <c:pt idx="117">
                  <c:v>0.22000000000000003</c:v>
                </c:pt>
                <c:pt idx="118">
                  <c:v>0.4</c:v>
                </c:pt>
                <c:pt idx="119">
                  <c:v>0.26</c:v>
                </c:pt>
                <c:pt idx="120">
                  <c:v>0.24000000000000002</c:v>
                </c:pt>
                <c:pt idx="121">
                  <c:v>0.24000000000000002</c:v>
                </c:pt>
                <c:pt idx="122">
                  <c:v>0.2</c:v>
                </c:pt>
                <c:pt idx="123">
                  <c:v>0.24000000000000002</c:v>
                </c:pt>
                <c:pt idx="124">
                  <c:v>0.18000000000000002</c:v>
                </c:pt>
                <c:pt idx="125">
                  <c:v>0.22000000000000003</c:v>
                </c:pt>
                <c:pt idx="126">
                  <c:v>0.2</c:v>
                </c:pt>
                <c:pt idx="127">
                  <c:v>0.22000000000000003</c:v>
                </c:pt>
                <c:pt idx="128">
                  <c:v>0.18000000000000002</c:v>
                </c:pt>
                <c:pt idx="129">
                  <c:v>0.2</c:v>
                </c:pt>
                <c:pt idx="130">
                  <c:v>0.2</c:v>
                </c:pt>
                <c:pt idx="131">
                  <c:v>0.22000000000000003</c:v>
                </c:pt>
                <c:pt idx="132">
                  <c:v>0.2</c:v>
                </c:pt>
                <c:pt idx="133">
                  <c:v>0.22000000000000003</c:v>
                </c:pt>
                <c:pt idx="134">
                  <c:v>0.2</c:v>
                </c:pt>
                <c:pt idx="135">
                  <c:v>0.2</c:v>
                </c:pt>
                <c:pt idx="136">
                  <c:v>0.18000000000000002</c:v>
                </c:pt>
                <c:pt idx="137">
                  <c:v>0.14000000000000001</c:v>
                </c:pt>
                <c:pt idx="138">
                  <c:v>0.14000000000000001</c:v>
                </c:pt>
                <c:pt idx="139">
                  <c:v>0.18000000000000002</c:v>
                </c:pt>
                <c:pt idx="140">
                  <c:v>0.14000000000000001</c:v>
                </c:pt>
                <c:pt idx="141">
                  <c:v>0.14000000000000001</c:v>
                </c:pt>
                <c:pt idx="142">
                  <c:v>0.16000000000000003</c:v>
                </c:pt>
                <c:pt idx="143">
                  <c:v>0.2</c:v>
                </c:pt>
                <c:pt idx="144">
                  <c:v>0.1</c:v>
                </c:pt>
                <c:pt idx="145">
                  <c:v>0.16000000000000003</c:v>
                </c:pt>
                <c:pt idx="146">
                  <c:v>0.12000000000000001</c:v>
                </c:pt>
                <c:pt idx="147">
                  <c:v>0.12000000000000001</c:v>
                </c:pt>
                <c:pt idx="148">
                  <c:v>0.16000000000000003</c:v>
                </c:pt>
                <c:pt idx="149">
                  <c:v>0.14000000000000001</c:v>
                </c:pt>
                <c:pt idx="150">
                  <c:v>0.14000000000000001</c:v>
                </c:pt>
                <c:pt idx="151">
                  <c:v>0.14000000000000001</c:v>
                </c:pt>
                <c:pt idx="152">
                  <c:v>0.14000000000000001</c:v>
                </c:pt>
                <c:pt idx="153">
                  <c:v>0.16000000000000003</c:v>
                </c:pt>
                <c:pt idx="154">
                  <c:v>0.16000000000000003</c:v>
                </c:pt>
                <c:pt idx="155">
                  <c:v>0.16000000000000003</c:v>
                </c:pt>
                <c:pt idx="156">
                  <c:v>0.16000000000000003</c:v>
                </c:pt>
                <c:pt idx="157">
                  <c:v>0.14000000000000001</c:v>
                </c:pt>
                <c:pt idx="158">
                  <c:v>0.14000000000000001</c:v>
                </c:pt>
                <c:pt idx="159">
                  <c:v>0.12000000000000001</c:v>
                </c:pt>
                <c:pt idx="160">
                  <c:v>0.16000000000000003</c:v>
                </c:pt>
                <c:pt idx="161">
                  <c:v>0.14000000000000001</c:v>
                </c:pt>
                <c:pt idx="162">
                  <c:v>0.32000000000000006</c:v>
                </c:pt>
                <c:pt idx="163">
                  <c:v>0.18000000000000002</c:v>
                </c:pt>
                <c:pt idx="164">
                  <c:v>0.12000000000000001</c:v>
                </c:pt>
                <c:pt idx="165">
                  <c:v>0.12000000000000001</c:v>
                </c:pt>
                <c:pt idx="166">
                  <c:v>0.16000000000000003</c:v>
                </c:pt>
                <c:pt idx="167">
                  <c:v>0.16000000000000003</c:v>
                </c:pt>
                <c:pt idx="168">
                  <c:v>0.18000000000000002</c:v>
                </c:pt>
                <c:pt idx="169">
                  <c:v>0.18000000000000002</c:v>
                </c:pt>
                <c:pt idx="170">
                  <c:v>0.16000000000000003</c:v>
                </c:pt>
                <c:pt idx="171">
                  <c:v>0.14000000000000001</c:v>
                </c:pt>
                <c:pt idx="172">
                  <c:v>0.18000000000000002</c:v>
                </c:pt>
                <c:pt idx="173">
                  <c:v>0.18000000000000002</c:v>
                </c:pt>
                <c:pt idx="174">
                  <c:v>0.14000000000000001</c:v>
                </c:pt>
                <c:pt idx="175">
                  <c:v>0.1</c:v>
                </c:pt>
                <c:pt idx="176">
                  <c:v>0.12000000000000001</c:v>
                </c:pt>
                <c:pt idx="177">
                  <c:v>0.16000000000000003</c:v>
                </c:pt>
              </c:numCache>
            </c:numRef>
          </c:val>
        </c:ser>
        <c:ser>
          <c:idx val="1"/>
          <c:order val="1"/>
          <c:tx>
            <c:v>Ruby</c:v>
          </c:tx>
          <c:marker>
            <c:symbol val="none"/>
          </c:marker>
          <c:cat>
            <c:strRef>
              <c:f>trends!$A$110:$A$289</c:f>
              <c:strCache>
                <c:ptCount val="180"/>
                <c:pt idx="0">
                  <c:v>Jan 1 2006</c:v>
                </c:pt>
                <c:pt idx="1">
                  <c:v>Jan 8 2006</c:v>
                </c:pt>
                <c:pt idx="2">
                  <c:v>Jan 15 2006</c:v>
                </c:pt>
                <c:pt idx="3">
                  <c:v>Jan 22 2006</c:v>
                </c:pt>
                <c:pt idx="4">
                  <c:v>Jan 29 2006</c:v>
                </c:pt>
                <c:pt idx="5">
                  <c:v>Feb 5 2006</c:v>
                </c:pt>
                <c:pt idx="6">
                  <c:v>Feb 12 2006</c:v>
                </c:pt>
                <c:pt idx="7">
                  <c:v>Feb 19 2006</c:v>
                </c:pt>
                <c:pt idx="8">
                  <c:v>Feb 26 2006</c:v>
                </c:pt>
                <c:pt idx="9">
                  <c:v>Mar 5 2006</c:v>
                </c:pt>
                <c:pt idx="10">
                  <c:v>Mar 12 2006</c:v>
                </c:pt>
                <c:pt idx="11">
                  <c:v>Mar 19 2006</c:v>
                </c:pt>
                <c:pt idx="12">
                  <c:v>Mar 26 2006</c:v>
                </c:pt>
                <c:pt idx="13">
                  <c:v>Apr 2 2006</c:v>
                </c:pt>
                <c:pt idx="14">
                  <c:v>Apr 9 2006</c:v>
                </c:pt>
                <c:pt idx="15">
                  <c:v>Apr 16 2006</c:v>
                </c:pt>
                <c:pt idx="16">
                  <c:v>Apr 23 2006</c:v>
                </c:pt>
                <c:pt idx="17">
                  <c:v>Apr 30 2006</c:v>
                </c:pt>
                <c:pt idx="18">
                  <c:v>May 7 2006</c:v>
                </c:pt>
                <c:pt idx="19">
                  <c:v>May 14 2006</c:v>
                </c:pt>
                <c:pt idx="20">
                  <c:v>May 21 2006</c:v>
                </c:pt>
                <c:pt idx="21">
                  <c:v>May 28 2006</c:v>
                </c:pt>
                <c:pt idx="22">
                  <c:v>Jun 4 2006</c:v>
                </c:pt>
                <c:pt idx="23">
                  <c:v>Jun 11 2006</c:v>
                </c:pt>
                <c:pt idx="24">
                  <c:v>Jun 18 2006</c:v>
                </c:pt>
                <c:pt idx="25">
                  <c:v>Jun 25 2006</c:v>
                </c:pt>
                <c:pt idx="26">
                  <c:v>Jul 2 2006</c:v>
                </c:pt>
                <c:pt idx="27">
                  <c:v>Jul 9 2006</c:v>
                </c:pt>
                <c:pt idx="28">
                  <c:v>Jul 16 2006</c:v>
                </c:pt>
                <c:pt idx="29">
                  <c:v>Jul 23 2006</c:v>
                </c:pt>
                <c:pt idx="30">
                  <c:v>Jul 30 2006</c:v>
                </c:pt>
                <c:pt idx="31">
                  <c:v>Aug 6 2006</c:v>
                </c:pt>
                <c:pt idx="32">
                  <c:v>Aug 13 2006</c:v>
                </c:pt>
                <c:pt idx="33">
                  <c:v>Aug 20 2006</c:v>
                </c:pt>
                <c:pt idx="34">
                  <c:v>Aug 27 2006</c:v>
                </c:pt>
                <c:pt idx="35">
                  <c:v>Sep 3 2006</c:v>
                </c:pt>
                <c:pt idx="36">
                  <c:v>Sep 10 2006</c:v>
                </c:pt>
                <c:pt idx="37">
                  <c:v>Sep 17 2006</c:v>
                </c:pt>
                <c:pt idx="38">
                  <c:v>Sep 24 2006</c:v>
                </c:pt>
                <c:pt idx="39">
                  <c:v>Oct 1 2006</c:v>
                </c:pt>
                <c:pt idx="40">
                  <c:v>Oct 8 2006</c:v>
                </c:pt>
                <c:pt idx="41">
                  <c:v>Oct 15 2006</c:v>
                </c:pt>
                <c:pt idx="42">
                  <c:v>Oct 22 2006</c:v>
                </c:pt>
                <c:pt idx="43">
                  <c:v>Oct 29 2006</c:v>
                </c:pt>
                <c:pt idx="44">
                  <c:v>Nov 5 2006</c:v>
                </c:pt>
                <c:pt idx="45">
                  <c:v>Nov 12 2006</c:v>
                </c:pt>
                <c:pt idx="46">
                  <c:v>Nov 19 2006</c:v>
                </c:pt>
                <c:pt idx="47">
                  <c:v>Nov 26 2006</c:v>
                </c:pt>
                <c:pt idx="48">
                  <c:v>Dec 3 2006</c:v>
                </c:pt>
                <c:pt idx="49">
                  <c:v>Dec 10 2006</c:v>
                </c:pt>
                <c:pt idx="50">
                  <c:v>Dec 17 2006</c:v>
                </c:pt>
                <c:pt idx="51">
                  <c:v>Dec 24 2006</c:v>
                </c:pt>
                <c:pt idx="52">
                  <c:v>Dec 31 2006</c:v>
                </c:pt>
                <c:pt idx="53">
                  <c:v>Jan 7 2007</c:v>
                </c:pt>
                <c:pt idx="54">
                  <c:v>Jan 14 2007</c:v>
                </c:pt>
                <c:pt idx="55">
                  <c:v>Jan 21 2007</c:v>
                </c:pt>
                <c:pt idx="56">
                  <c:v>Jan 28 2007</c:v>
                </c:pt>
                <c:pt idx="57">
                  <c:v>Feb 4 2007</c:v>
                </c:pt>
                <c:pt idx="58">
                  <c:v>Feb 11 2007</c:v>
                </c:pt>
                <c:pt idx="59">
                  <c:v>Feb 18 2007</c:v>
                </c:pt>
                <c:pt idx="60">
                  <c:v>Feb 25 2007</c:v>
                </c:pt>
                <c:pt idx="61">
                  <c:v>Mar 4 2007</c:v>
                </c:pt>
                <c:pt idx="62">
                  <c:v>Mar 11 2007</c:v>
                </c:pt>
                <c:pt idx="63">
                  <c:v>Mar 18 2007</c:v>
                </c:pt>
                <c:pt idx="64">
                  <c:v>Mar 25 2007</c:v>
                </c:pt>
                <c:pt idx="65">
                  <c:v>Apr 1 2007</c:v>
                </c:pt>
                <c:pt idx="66">
                  <c:v>Apr 8 2007</c:v>
                </c:pt>
                <c:pt idx="67">
                  <c:v>Apr 15 2007</c:v>
                </c:pt>
                <c:pt idx="68">
                  <c:v>Apr 22 2007</c:v>
                </c:pt>
                <c:pt idx="69">
                  <c:v>Apr 29 2007</c:v>
                </c:pt>
                <c:pt idx="70">
                  <c:v>May 6 2007</c:v>
                </c:pt>
                <c:pt idx="71">
                  <c:v>May 13 2007</c:v>
                </c:pt>
                <c:pt idx="72">
                  <c:v>May 20 2007</c:v>
                </c:pt>
                <c:pt idx="73">
                  <c:v>May 27 2007</c:v>
                </c:pt>
                <c:pt idx="74">
                  <c:v>Jun 3 2007</c:v>
                </c:pt>
                <c:pt idx="75">
                  <c:v>Jun 10 2007</c:v>
                </c:pt>
                <c:pt idx="76">
                  <c:v>Jun 17 2007</c:v>
                </c:pt>
                <c:pt idx="77">
                  <c:v>Jun 24 2007</c:v>
                </c:pt>
                <c:pt idx="78">
                  <c:v>Jul 1 2007</c:v>
                </c:pt>
                <c:pt idx="79">
                  <c:v>Jul 8 2007</c:v>
                </c:pt>
                <c:pt idx="80">
                  <c:v>Jul 15 2007</c:v>
                </c:pt>
                <c:pt idx="81">
                  <c:v>Jul 22 2007</c:v>
                </c:pt>
                <c:pt idx="82">
                  <c:v>Jul 29 2007</c:v>
                </c:pt>
                <c:pt idx="83">
                  <c:v>Aug 5 2007</c:v>
                </c:pt>
                <c:pt idx="84">
                  <c:v>Aug 12 2007</c:v>
                </c:pt>
                <c:pt idx="85">
                  <c:v>Aug 19 2007</c:v>
                </c:pt>
                <c:pt idx="86">
                  <c:v>Aug 26 2007</c:v>
                </c:pt>
                <c:pt idx="87">
                  <c:v>Sep 2 2007</c:v>
                </c:pt>
                <c:pt idx="88">
                  <c:v>Sep 9 2007</c:v>
                </c:pt>
                <c:pt idx="89">
                  <c:v>Sep 16 2007</c:v>
                </c:pt>
                <c:pt idx="90">
                  <c:v>Sep 23 2007</c:v>
                </c:pt>
                <c:pt idx="91">
                  <c:v>Sep 30 2007</c:v>
                </c:pt>
                <c:pt idx="92">
                  <c:v>Oct 7 2007</c:v>
                </c:pt>
                <c:pt idx="93">
                  <c:v>Oct 14 2007</c:v>
                </c:pt>
                <c:pt idx="94">
                  <c:v>Oct 21 2007</c:v>
                </c:pt>
                <c:pt idx="95">
                  <c:v>Oct 28 2007</c:v>
                </c:pt>
                <c:pt idx="96">
                  <c:v>Nov 4 2007</c:v>
                </c:pt>
                <c:pt idx="97">
                  <c:v>Nov 11 2007</c:v>
                </c:pt>
                <c:pt idx="98">
                  <c:v>Nov 18 2007</c:v>
                </c:pt>
                <c:pt idx="99">
                  <c:v>Nov 25 2007</c:v>
                </c:pt>
                <c:pt idx="100">
                  <c:v>Dec 2 2007</c:v>
                </c:pt>
                <c:pt idx="101">
                  <c:v>Dec 9 2007</c:v>
                </c:pt>
                <c:pt idx="102">
                  <c:v>Dec 16 2007</c:v>
                </c:pt>
                <c:pt idx="103">
                  <c:v>Dec 23 2007</c:v>
                </c:pt>
                <c:pt idx="104">
                  <c:v>Dec 30 2007</c:v>
                </c:pt>
                <c:pt idx="105">
                  <c:v>Jan 6 2008</c:v>
                </c:pt>
                <c:pt idx="106">
                  <c:v>Jan 13 2008</c:v>
                </c:pt>
                <c:pt idx="107">
                  <c:v>Jan 20 2008</c:v>
                </c:pt>
                <c:pt idx="108">
                  <c:v>Jan 27 2008</c:v>
                </c:pt>
                <c:pt idx="109">
                  <c:v>Feb 3 2008</c:v>
                </c:pt>
                <c:pt idx="110">
                  <c:v>Feb 10 2008</c:v>
                </c:pt>
                <c:pt idx="111">
                  <c:v>Feb 17 2008</c:v>
                </c:pt>
                <c:pt idx="112">
                  <c:v>Feb 24 2008</c:v>
                </c:pt>
                <c:pt idx="113">
                  <c:v>Mar 2 2008</c:v>
                </c:pt>
                <c:pt idx="114">
                  <c:v>Mar 9 2008</c:v>
                </c:pt>
                <c:pt idx="115">
                  <c:v>Mar 16 2008</c:v>
                </c:pt>
                <c:pt idx="116">
                  <c:v>Mar 23 2008</c:v>
                </c:pt>
                <c:pt idx="117">
                  <c:v>Mar 30 2008</c:v>
                </c:pt>
                <c:pt idx="118">
                  <c:v>Apr 6 2008</c:v>
                </c:pt>
                <c:pt idx="119">
                  <c:v>Apr 13 2008</c:v>
                </c:pt>
                <c:pt idx="120">
                  <c:v>Apr 20 2008</c:v>
                </c:pt>
                <c:pt idx="121">
                  <c:v>Apr 27 2008</c:v>
                </c:pt>
                <c:pt idx="122">
                  <c:v>May 4 2008</c:v>
                </c:pt>
                <c:pt idx="123">
                  <c:v>May 11 2008</c:v>
                </c:pt>
                <c:pt idx="124">
                  <c:v>May 18 2008</c:v>
                </c:pt>
                <c:pt idx="125">
                  <c:v>May 25 2008</c:v>
                </c:pt>
                <c:pt idx="126">
                  <c:v>Jun 1 2008</c:v>
                </c:pt>
                <c:pt idx="127">
                  <c:v>Jun 8 2008</c:v>
                </c:pt>
                <c:pt idx="128">
                  <c:v>Jun 15 2008</c:v>
                </c:pt>
                <c:pt idx="129">
                  <c:v>Jun 22 2008</c:v>
                </c:pt>
                <c:pt idx="130">
                  <c:v>Jun 29 2008</c:v>
                </c:pt>
                <c:pt idx="131">
                  <c:v>Jul 6 2008</c:v>
                </c:pt>
                <c:pt idx="132">
                  <c:v>Jul 13 2008</c:v>
                </c:pt>
                <c:pt idx="133">
                  <c:v>Jul 20 2008</c:v>
                </c:pt>
                <c:pt idx="134">
                  <c:v>Jul 27 2008</c:v>
                </c:pt>
                <c:pt idx="135">
                  <c:v>Aug 3 2008</c:v>
                </c:pt>
                <c:pt idx="136">
                  <c:v>Aug 10 2008</c:v>
                </c:pt>
                <c:pt idx="137">
                  <c:v>Aug 17 2008</c:v>
                </c:pt>
                <c:pt idx="138">
                  <c:v>Aug 24 2008</c:v>
                </c:pt>
                <c:pt idx="139">
                  <c:v>Aug 31 2008</c:v>
                </c:pt>
                <c:pt idx="140">
                  <c:v>Sep 7 2008</c:v>
                </c:pt>
                <c:pt idx="141">
                  <c:v>Sep 14 2008</c:v>
                </c:pt>
                <c:pt idx="142">
                  <c:v>Sep 21 2008</c:v>
                </c:pt>
                <c:pt idx="143">
                  <c:v>Sep 28 2008</c:v>
                </c:pt>
                <c:pt idx="144">
                  <c:v>Oct 5 2008</c:v>
                </c:pt>
                <c:pt idx="145">
                  <c:v>Oct 12 2008</c:v>
                </c:pt>
                <c:pt idx="146">
                  <c:v>Oct 19 2008</c:v>
                </c:pt>
                <c:pt idx="147">
                  <c:v>Oct 26 2008</c:v>
                </c:pt>
                <c:pt idx="148">
                  <c:v>Nov 2 2008</c:v>
                </c:pt>
                <c:pt idx="149">
                  <c:v>Nov 9 2008</c:v>
                </c:pt>
                <c:pt idx="150">
                  <c:v>Nov 16 2008</c:v>
                </c:pt>
                <c:pt idx="151">
                  <c:v>Nov 23 2008</c:v>
                </c:pt>
                <c:pt idx="152">
                  <c:v>Nov 30 2008</c:v>
                </c:pt>
                <c:pt idx="153">
                  <c:v>Dec 7 2008</c:v>
                </c:pt>
                <c:pt idx="154">
                  <c:v>Dec 14 2008</c:v>
                </c:pt>
                <c:pt idx="155">
                  <c:v>Dec 21 2008</c:v>
                </c:pt>
                <c:pt idx="156">
                  <c:v>Dec 28 2008</c:v>
                </c:pt>
                <c:pt idx="157">
                  <c:v>Jan 4 2009</c:v>
                </c:pt>
                <c:pt idx="158">
                  <c:v>Jan 11 2009</c:v>
                </c:pt>
                <c:pt idx="159">
                  <c:v>Jan 18 2009</c:v>
                </c:pt>
                <c:pt idx="160">
                  <c:v>Jan 25 2009</c:v>
                </c:pt>
                <c:pt idx="161">
                  <c:v>Feb 1 2009</c:v>
                </c:pt>
                <c:pt idx="162">
                  <c:v>Feb 8 2009</c:v>
                </c:pt>
                <c:pt idx="163">
                  <c:v>Feb 15 2009</c:v>
                </c:pt>
                <c:pt idx="164">
                  <c:v>Feb 22 2009</c:v>
                </c:pt>
                <c:pt idx="165">
                  <c:v>Mar 1 2009</c:v>
                </c:pt>
                <c:pt idx="166">
                  <c:v>Mar 8 2009</c:v>
                </c:pt>
                <c:pt idx="167">
                  <c:v>Mar 15 2009</c:v>
                </c:pt>
                <c:pt idx="168">
                  <c:v>Mar 22 2009</c:v>
                </c:pt>
                <c:pt idx="169">
                  <c:v>Mar 29 2009</c:v>
                </c:pt>
                <c:pt idx="170">
                  <c:v>Apr 5 2009</c:v>
                </c:pt>
                <c:pt idx="171">
                  <c:v>Apr 12 2009</c:v>
                </c:pt>
                <c:pt idx="172">
                  <c:v>Apr 19 2009</c:v>
                </c:pt>
                <c:pt idx="173">
                  <c:v>Apr 26 2009</c:v>
                </c:pt>
                <c:pt idx="174">
                  <c:v>May 3 2009</c:v>
                </c:pt>
                <c:pt idx="175">
                  <c:v>May 10 2009</c:v>
                </c:pt>
                <c:pt idx="176">
                  <c:v>May 17 2009</c:v>
                </c:pt>
                <c:pt idx="177">
                  <c:v>May 24 2009</c:v>
                </c:pt>
                <c:pt idx="178">
                  <c:v>May 31 2009</c:v>
                </c:pt>
                <c:pt idx="179">
                  <c:v>Jun 7 2009</c:v>
                </c:pt>
              </c:strCache>
            </c:strRef>
          </c:cat>
          <c:val>
            <c:numRef>
              <c:f>trends!$D$110:$D$289</c:f>
              <c:numCache>
                <c:formatCode>General</c:formatCode>
                <c:ptCount val="180"/>
                <c:pt idx="0">
                  <c:v>1.28</c:v>
                </c:pt>
                <c:pt idx="1">
                  <c:v>1.08</c:v>
                </c:pt>
                <c:pt idx="2">
                  <c:v>1.1000000000000001</c:v>
                </c:pt>
                <c:pt idx="3">
                  <c:v>1.1399999999999997</c:v>
                </c:pt>
                <c:pt idx="4">
                  <c:v>1.3800000000000001</c:v>
                </c:pt>
                <c:pt idx="5">
                  <c:v>1.04</c:v>
                </c:pt>
                <c:pt idx="6">
                  <c:v>1.1200000000000001</c:v>
                </c:pt>
                <c:pt idx="7">
                  <c:v>1.06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1.1599999999999997</c:v>
                </c:pt>
                <c:pt idx="11">
                  <c:v>1.24</c:v>
                </c:pt>
                <c:pt idx="12">
                  <c:v>1.28</c:v>
                </c:pt>
                <c:pt idx="13">
                  <c:v>1.26</c:v>
                </c:pt>
                <c:pt idx="14">
                  <c:v>1.2</c:v>
                </c:pt>
                <c:pt idx="15">
                  <c:v>1.02</c:v>
                </c:pt>
                <c:pt idx="16">
                  <c:v>1.06</c:v>
                </c:pt>
                <c:pt idx="17">
                  <c:v>1.08</c:v>
                </c:pt>
                <c:pt idx="18">
                  <c:v>1.04</c:v>
                </c:pt>
                <c:pt idx="19">
                  <c:v>1.26</c:v>
                </c:pt>
                <c:pt idx="20">
                  <c:v>1.02</c:v>
                </c:pt>
                <c:pt idx="21">
                  <c:v>1.02</c:v>
                </c:pt>
                <c:pt idx="22">
                  <c:v>1.1399999999999997</c:v>
                </c:pt>
                <c:pt idx="23">
                  <c:v>0.94000000000000006</c:v>
                </c:pt>
                <c:pt idx="24">
                  <c:v>1.32</c:v>
                </c:pt>
                <c:pt idx="25">
                  <c:v>1.1000000000000001</c:v>
                </c:pt>
                <c:pt idx="26">
                  <c:v>1.1599999999999997</c:v>
                </c:pt>
                <c:pt idx="27">
                  <c:v>1.08</c:v>
                </c:pt>
                <c:pt idx="28">
                  <c:v>1.24</c:v>
                </c:pt>
                <c:pt idx="29">
                  <c:v>1.04</c:v>
                </c:pt>
                <c:pt idx="30">
                  <c:v>1.1399999999999997</c:v>
                </c:pt>
                <c:pt idx="31">
                  <c:v>1.22</c:v>
                </c:pt>
                <c:pt idx="32">
                  <c:v>1.1399999999999997</c:v>
                </c:pt>
                <c:pt idx="33">
                  <c:v>1.06</c:v>
                </c:pt>
                <c:pt idx="34">
                  <c:v>1.1200000000000001</c:v>
                </c:pt>
                <c:pt idx="35">
                  <c:v>1.1399999999999997</c:v>
                </c:pt>
                <c:pt idx="36">
                  <c:v>1.1000000000000001</c:v>
                </c:pt>
                <c:pt idx="37">
                  <c:v>1.1000000000000001</c:v>
                </c:pt>
                <c:pt idx="38">
                  <c:v>1.1000000000000001</c:v>
                </c:pt>
                <c:pt idx="39">
                  <c:v>1.06</c:v>
                </c:pt>
                <c:pt idx="40">
                  <c:v>1.04</c:v>
                </c:pt>
                <c:pt idx="41">
                  <c:v>1.1200000000000001</c:v>
                </c:pt>
                <c:pt idx="42">
                  <c:v>1.02</c:v>
                </c:pt>
                <c:pt idx="43">
                  <c:v>1.02</c:v>
                </c:pt>
                <c:pt idx="44">
                  <c:v>0.98</c:v>
                </c:pt>
                <c:pt idx="45">
                  <c:v>0.96000000000000008</c:v>
                </c:pt>
                <c:pt idx="46">
                  <c:v>0.8600000000000001</c:v>
                </c:pt>
                <c:pt idx="47">
                  <c:v>1.06</c:v>
                </c:pt>
                <c:pt idx="48">
                  <c:v>0.98</c:v>
                </c:pt>
                <c:pt idx="49">
                  <c:v>0.92</c:v>
                </c:pt>
                <c:pt idx="50">
                  <c:v>0.96000000000000008</c:v>
                </c:pt>
                <c:pt idx="51">
                  <c:v>0.8600000000000001</c:v>
                </c:pt>
                <c:pt idx="52">
                  <c:v>1.02</c:v>
                </c:pt>
                <c:pt idx="53">
                  <c:v>0.88000000000000012</c:v>
                </c:pt>
                <c:pt idx="54">
                  <c:v>0.98</c:v>
                </c:pt>
                <c:pt idx="55">
                  <c:v>0.96000000000000008</c:v>
                </c:pt>
                <c:pt idx="56">
                  <c:v>0.98</c:v>
                </c:pt>
                <c:pt idx="57">
                  <c:v>1.1000000000000001</c:v>
                </c:pt>
                <c:pt idx="58">
                  <c:v>0.96000000000000008</c:v>
                </c:pt>
                <c:pt idx="59">
                  <c:v>0.92</c:v>
                </c:pt>
                <c:pt idx="60">
                  <c:v>1</c:v>
                </c:pt>
                <c:pt idx="61">
                  <c:v>0.98</c:v>
                </c:pt>
                <c:pt idx="62">
                  <c:v>0.88000000000000012</c:v>
                </c:pt>
                <c:pt idx="63">
                  <c:v>0.98</c:v>
                </c:pt>
                <c:pt idx="64">
                  <c:v>0.84000000000000008</c:v>
                </c:pt>
                <c:pt idx="65">
                  <c:v>0.98</c:v>
                </c:pt>
                <c:pt idx="66">
                  <c:v>0.8</c:v>
                </c:pt>
                <c:pt idx="67">
                  <c:v>1.04</c:v>
                </c:pt>
                <c:pt idx="68">
                  <c:v>1</c:v>
                </c:pt>
                <c:pt idx="69">
                  <c:v>0.94000000000000006</c:v>
                </c:pt>
                <c:pt idx="70">
                  <c:v>0.9</c:v>
                </c:pt>
                <c:pt idx="71">
                  <c:v>1</c:v>
                </c:pt>
                <c:pt idx="72">
                  <c:v>0.9</c:v>
                </c:pt>
                <c:pt idx="73">
                  <c:v>0.92</c:v>
                </c:pt>
                <c:pt idx="74">
                  <c:v>1.02</c:v>
                </c:pt>
                <c:pt idx="75">
                  <c:v>0.9</c:v>
                </c:pt>
                <c:pt idx="76">
                  <c:v>0.84000000000000008</c:v>
                </c:pt>
                <c:pt idx="77">
                  <c:v>0.9</c:v>
                </c:pt>
                <c:pt idx="78">
                  <c:v>0.88000000000000012</c:v>
                </c:pt>
                <c:pt idx="79">
                  <c:v>0.96000000000000008</c:v>
                </c:pt>
                <c:pt idx="80">
                  <c:v>0.8600000000000001</c:v>
                </c:pt>
                <c:pt idx="81">
                  <c:v>0.82000000000000006</c:v>
                </c:pt>
                <c:pt idx="82">
                  <c:v>0.9</c:v>
                </c:pt>
                <c:pt idx="83">
                  <c:v>0.9</c:v>
                </c:pt>
                <c:pt idx="84">
                  <c:v>0.96000000000000008</c:v>
                </c:pt>
                <c:pt idx="85">
                  <c:v>0.9</c:v>
                </c:pt>
                <c:pt idx="86">
                  <c:v>0.78</c:v>
                </c:pt>
                <c:pt idx="87">
                  <c:v>0.84000000000000008</c:v>
                </c:pt>
                <c:pt idx="88">
                  <c:v>0.8600000000000001</c:v>
                </c:pt>
                <c:pt idx="89">
                  <c:v>0.7400000000000001</c:v>
                </c:pt>
                <c:pt idx="90">
                  <c:v>0.84000000000000008</c:v>
                </c:pt>
                <c:pt idx="91">
                  <c:v>0.76000000000000012</c:v>
                </c:pt>
                <c:pt idx="92">
                  <c:v>0.78</c:v>
                </c:pt>
                <c:pt idx="93">
                  <c:v>0.82000000000000006</c:v>
                </c:pt>
                <c:pt idx="94">
                  <c:v>0.82000000000000006</c:v>
                </c:pt>
                <c:pt idx="95">
                  <c:v>0.8600000000000001</c:v>
                </c:pt>
                <c:pt idx="96">
                  <c:v>0.78</c:v>
                </c:pt>
                <c:pt idx="97">
                  <c:v>0.78</c:v>
                </c:pt>
                <c:pt idx="98">
                  <c:v>0.68000000000000016</c:v>
                </c:pt>
                <c:pt idx="99">
                  <c:v>0.8</c:v>
                </c:pt>
                <c:pt idx="100">
                  <c:v>0.8</c:v>
                </c:pt>
                <c:pt idx="101">
                  <c:v>0.88000000000000012</c:v>
                </c:pt>
                <c:pt idx="102">
                  <c:v>0.88000000000000012</c:v>
                </c:pt>
                <c:pt idx="103">
                  <c:v>0.78</c:v>
                </c:pt>
                <c:pt idx="104">
                  <c:v>0.8</c:v>
                </c:pt>
                <c:pt idx="105">
                  <c:v>0.72000000000000008</c:v>
                </c:pt>
                <c:pt idx="106">
                  <c:v>0.72000000000000008</c:v>
                </c:pt>
                <c:pt idx="107">
                  <c:v>0.68000000000000016</c:v>
                </c:pt>
                <c:pt idx="108">
                  <c:v>0.84000000000000008</c:v>
                </c:pt>
                <c:pt idx="109">
                  <c:v>0.68000000000000016</c:v>
                </c:pt>
                <c:pt idx="110">
                  <c:v>0.82000000000000006</c:v>
                </c:pt>
                <c:pt idx="111">
                  <c:v>0.7400000000000001</c:v>
                </c:pt>
                <c:pt idx="112">
                  <c:v>0.70000000000000007</c:v>
                </c:pt>
                <c:pt idx="113">
                  <c:v>0.9</c:v>
                </c:pt>
                <c:pt idx="114">
                  <c:v>0.70000000000000007</c:v>
                </c:pt>
                <c:pt idx="115">
                  <c:v>0.68000000000000016</c:v>
                </c:pt>
                <c:pt idx="116">
                  <c:v>0.72000000000000008</c:v>
                </c:pt>
                <c:pt idx="117">
                  <c:v>0.72000000000000008</c:v>
                </c:pt>
                <c:pt idx="118">
                  <c:v>0.7400000000000001</c:v>
                </c:pt>
                <c:pt idx="119">
                  <c:v>0.70000000000000007</c:v>
                </c:pt>
                <c:pt idx="120">
                  <c:v>0.8</c:v>
                </c:pt>
                <c:pt idx="121">
                  <c:v>0.7400000000000001</c:v>
                </c:pt>
                <c:pt idx="122">
                  <c:v>0.7400000000000001</c:v>
                </c:pt>
                <c:pt idx="123">
                  <c:v>0.68000000000000016</c:v>
                </c:pt>
                <c:pt idx="124">
                  <c:v>0.66000000000000014</c:v>
                </c:pt>
                <c:pt idx="125">
                  <c:v>0.58000000000000007</c:v>
                </c:pt>
                <c:pt idx="126">
                  <c:v>0.82000000000000006</c:v>
                </c:pt>
                <c:pt idx="127">
                  <c:v>0.68000000000000016</c:v>
                </c:pt>
                <c:pt idx="128">
                  <c:v>0.7400000000000001</c:v>
                </c:pt>
                <c:pt idx="129">
                  <c:v>0.72000000000000008</c:v>
                </c:pt>
                <c:pt idx="130">
                  <c:v>0.72000000000000008</c:v>
                </c:pt>
                <c:pt idx="131">
                  <c:v>0.68000000000000016</c:v>
                </c:pt>
                <c:pt idx="132">
                  <c:v>0.68000000000000016</c:v>
                </c:pt>
                <c:pt idx="133">
                  <c:v>0.70000000000000007</c:v>
                </c:pt>
                <c:pt idx="134">
                  <c:v>0.64000000000000012</c:v>
                </c:pt>
                <c:pt idx="135">
                  <c:v>0.60000000000000009</c:v>
                </c:pt>
                <c:pt idx="136">
                  <c:v>0.62000000000000011</c:v>
                </c:pt>
                <c:pt idx="137">
                  <c:v>0.64000000000000012</c:v>
                </c:pt>
                <c:pt idx="138">
                  <c:v>0.60000000000000009</c:v>
                </c:pt>
                <c:pt idx="139">
                  <c:v>0.58000000000000007</c:v>
                </c:pt>
                <c:pt idx="140">
                  <c:v>0.56000000000000005</c:v>
                </c:pt>
                <c:pt idx="141">
                  <c:v>0.56000000000000005</c:v>
                </c:pt>
                <c:pt idx="142">
                  <c:v>0.58000000000000007</c:v>
                </c:pt>
                <c:pt idx="143">
                  <c:v>0.58000000000000007</c:v>
                </c:pt>
                <c:pt idx="144">
                  <c:v>0.48000000000000004</c:v>
                </c:pt>
                <c:pt idx="145">
                  <c:v>0.58000000000000007</c:v>
                </c:pt>
                <c:pt idx="146">
                  <c:v>0.5</c:v>
                </c:pt>
                <c:pt idx="147">
                  <c:v>0.5</c:v>
                </c:pt>
                <c:pt idx="148">
                  <c:v>0.52</c:v>
                </c:pt>
                <c:pt idx="149">
                  <c:v>0.52</c:v>
                </c:pt>
                <c:pt idx="150">
                  <c:v>0.56000000000000005</c:v>
                </c:pt>
                <c:pt idx="151">
                  <c:v>0.52</c:v>
                </c:pt>
                <c:pt idx="152">
                  <c:v>0.56000000000000005</c:v>
                </c:pt>
                <c:pt idx="153">
                  <c:v>0.56000000000000005</c:v>
                </c:pt>
                <c:pt idx="154">
                  <c:v>0.54</c:v>
                </c:pt>
                <c:pt idx="155">
                  <c:v>0.52</c:v>
                </c:pt>
                <c:pt idx="156">
                  <c:v>0.56000000000000005</c:v>
                </c:pt>
                <c:pt idx="157">
                  <c:v>0.52</c:v>
                </c:pt>
                <c:pt idx="158">
                  <c:v>0.52</c:v>
                </c:pt>
                <c:pt idx="159">
                  <c:v>0.60000000000000009</c:v>
                </c:pt>
                <c:pt idx="160">
                  <c:v>0.5</c:v>
                </c:pt>
                <c:pt idx="161">
                  <c:v>0.48000000000000004</c:v>
                </c:pt>
                <c:pt idx="162">
                  <c:v>0.60000000000000009</c:v>
                </c:pt>
                <c:pt idx="163">
                  <c:v>0.58000000000000007</c:v>
                </c:pt>
                <c:pt idx="164">
                  <c:v>0.54</c:v>
                </c:pt>
                <c:pt idx="165">
                  <c:v>0.52</c:v>
                </c:pt>
                <c:pt idx="166">
                  <c:v>0.5</c:v>
                </c:pt>
                <c:pt idx="167">
                  <c:v>0.48000000000000004</c:v>
                </c:pt>
                <c:pt idx="168">
                  <c:v>0.54</c:v>
                </c:pt>
                <c:pt idx="169">
                  <c:v>0.68000000000000016</c:v>
                </c:pt>
                <c:pt idx="170">
                  <c:v>0.64000000000000012</c:v>
                </c:pt>
                <c:pt idx="171">
                  <c:v>0.56000000000000005</c:v>
                </c:pt>
                <c:pt idx="172">
                  <c:v>0.60000000000000009</c:v>
                </c:pt>
                <c:pt idx="173">
                  <c:v>0.58000000000000007</c:v>
                </c:pt>
                <c:pt idx="174">
                  <c:v>0.62000000000000011</c:v>
                </c:pt>
                <c:pt idx="175">
                  <c:v>0.60000000000000009</c:v>
                </c:pt>
                <c:pt idx="176">
                  <c:v>0.58000000000000007</c:v>
                </c:pt>
                <c:pt idx="177">
                  <c:v>0.56000000000000005</c:v>
                </c:pt>
                <c:pt idx="178">
                  <c:v>0.54</c:v>
                </c:pt>
                <c:pt idx="179">
                  <c:v>0.58000000000000007</c:v>
                </c:pt>
              </c:numCache>
            </c:numRef>
          </c:val>
        </c:ser>
        <c:ser>
          <c:idx val="2"/>
          <c:order val="2"/>
          <c:tx>
            <c:v>Delphi</c:v>
          </c:tx>
          <c:marker>
            <c:symbol val="none"/>
          </c:marker>
          <c:cat>
            <c:strRef>
              <c:f>trends!$A$110:$A$289</c:f>
              <c:strCache>
                <c:ptCount val="180"/>
                <c:pt idx="0">
                  <c:v>Jan 1 2006</c:v>
                </c:pt>
                <c:pt idx="1">
                  <c:v>Jan 8 2006</c:v>
                </c:pt>
                <c:pt idx="2">
                  <c:v>Jan 15 2006</c:v>
                </c:pt>
                <c:pt idx="3">
                  <c:v>Jan 22 2006</c:v>
                </c:pt>
                <c:pt idx="4">
                  <c:v>Jan 29 2006</c:v>
                </c:pt>
                <c:pt idx="5">
                  <c:v>Feb 5 2006</c:v>
                </c:pt>
                <c:pt idx="6">
                  <c:v>Feb 12 2006</c:v>
                </c:pt>
                <c:pt idx="7">
                  <c:v>Feb 19 2006</c:v>
                </c:pt>
                <c:pt idx="8">
                  <c:v>Feb 26 2006</c:v>
                </c:pt>
                <c:pt idx="9">
                  <c:v>Mar 5 2006</c:v>
                </c:pt>
                <c:pt idx="10">
                  <c:v>Mar 12 2006</c:v>
                </c:pt>
                <c:pt idx="11">
                  <c:v>Mar 19 2006</c:v>
                </c:pt>
                <c:pt idx="12">
                  <c:v>Mar 26 2006</c:v>
                </c:pt>
                <c:pt idx="13">
                  <c:v>Apr 2 2006</c:v>
                </c:pt>
                <c:pt idx="14">
                  <c:v>Apr 9 2006</c:v>
                </c:pt>
                <c:pt idx="15">
                  <c:v>Apr 16 2006</c:v>
                </c:pt>
                <c:pt idx="16">
                  <c:v>Apr 23 2006</c:v>
                </c:pt>
                <c:pt idx="17">
                  <c:v>Apr 30 2006</c:v>
                </c:pt>
                <c:pt idx="18">
                  <c:v>May 7 2006</c:v>
                </c:pt>
                <c:pt idx="19">
                  <c:v>May 14 2006</c:v>
                </c:pt>
                <c:pt idx="20">
                  <c:v>May 21 2006</c:v>
                </c:pt>
                <c:pt idx="21">
                  <c:v>May 28 2006</c:v>
                </c:pt>
                <c:pt idx="22">
                  <c:v>Jun 4 2006</c:v>
                </c:pt>
                <c:pt idx="23">
                  <c:v>Jun 11 2006</c:v>
                </c:pt>
                <c:pt idx="24">
                  <c:v>Jun 18 2006</c:v>
                </c:pt>
                <c:pt idx="25">
                  <c:v>Jun 25 2006</c:v>
                </c:pt>
                <c:pt idx="26">
                  <c:v>Jul 2 2006</c:v>
                </c:pt>
                <c:pt idx="27">
                  <c:v>Jul 9 2006</c:v>
                </c:pt>
                <c:pt idx="28">
                  <c:v>Jul 16 2006</c:v>
                </c:pt>
                <c:pt idx="29">
                  <c:v>Jul 23 2006</c:v>
                </c:pt>
                <c:pt idx="30">
                  <c:v>Jul 30 2006</c:v>
                </c:pt>
                <c:pt idx="31">
                  <c:v>Aug 6 2006</c:v>
                </c:pt>
                <c:pt idx="32">
                  <c:v>Aug 13 2006</c:v>
                </c:pt>
                <c:pt idx="33">
                  <c:v>Aug 20 2006</c:v>
                </c:pt>
                <c:pt idx="34">
                  <c:v>Aug 27 2006</c:v>
                </c:pt>
                <c:pt idx="35">
                  <c:v>Sep 3 2006</c:v>
                </c:pt>
                <c:pt idx="36">
                  <c:v>Sep 10 2006</c:v>
                </c:pt>
                <c:pt idx="37">
                  <c:v>Sep 17 2006</c:v>
                </c:pt>
                <c:pt idx="38">
                  <c:v>Sep 24 2006</c:v>
                </c:pt>
                <c:pt idx="39">
                  <c:v>Oct 1 2006</c:v>
                </c:pt>
                <c:pt idx="40">
                  <c:v>Oct 8 2006</c:v>
                </c:pt>
                <c:pt idx="41">
                  <c:v>Oct 15 2006</c:v>
                </c:pt>
                <c:pt idx="42">
                  <c:v>Oct 22 2006</c:v>
                </c:pt>
                <c:pt idx="43">
                  <c:v>Oct 29 2006</c:v>
                </c:pt>
                <c:pt idx="44">
                  <c:v>Nov 5 2006</c:v>
                </c:pt>
                <c:pt idx="45">
                  <c:v>Nov 12 2006</c:v>
                </c:pt>
                <c:pt idx="46">
                  <c:v>Nov 19 2006</c:v>
                </c:pt>
                <c:pt idx="47">
                  <c:v>Nov 26 2006</c:v>
                </c:pt>
                <c:pt idx="48">
                  <c:v>Dec 3 2006</c:v>
                </c:pt>
                <c:pt idx="49">
                  <c:v>Dec 10 2006</c:v>
                </c:pt>
                <c:pt idx="50">
                  <c:v>Dec 17 2006</c:v>
                </c:pt>
                <c:pt idx="51">
                  <c:v>Dec 24 2006</c:v>
                </c:pt>
                <c:pt idx="52">
                  <c:v>Dec 31 2006</c:v>
                </c:pt>
                <c:pt idx="53">
                  <c:v>Jan 7 2007</c:v>
                </c:pt>
                <c:pt idx="54">
                  <c:v>Jan 14 2007</c:v>
                </c:pt>
                <c:pt idx="55">
                  <c:v>Jan 21 2007</c:v>
                </c:pt>
                <c:pt idx="56">
                  <c:v>Jan 28 2007</c:v>
                </c:pt>
                <c:pt idx="57">
                  <c:v>Feb 4 2007</c:v>
                </c:pt>
                <c:pt idx="58">
                  <c:v>Feb 11 2007</c:v>
                </c:pt>
                <c:pt idx="59">
                  <c:v>Feb 18 2007</c:v>
                </c:pt>
                <c:pt idx="60">
                  <c:v>Feb 25 2007</c:v>
                </c:pt>
                <c:pt idx="61">
                  <c:v>Mar 4 2007</c:v>
                </c:pt>
                <c:pt idx="62">
                  <c:v>Mar 11 2007</c:v>
                </c:pt>
                <c:pt idx="63">
                  <c:v>Mar 18 2007</c:v>
                </c:pt>
                <c:pt idx="64">
                  <c:v>Mar 25 2007</c:v>
                </c:pt>
                <c:pt idx="65">
                  <c:v>Apr 1 2007</c:v>
                </c:pt>
                <c:pt idx="66">
                  <c:v>Apr 8 2007</c:v>
                </c:pt>
                <c:pt idx="67">
                  <c:v>Apr 15 2007</c:v>
                </c:pt>
                <c:pt idx="68">
                  <c:v>Apr 22 2007</c:v>
                </c:pt>
                <c:pt idx="69">
                  <c:v>Apr 29 2007</c:v>
                </c:pt>
                <c:pt idx="70">
                  <c:v>May 6 2007</c:v>
                </c:pt>
                <c:pt idx="71">
                  <c:v>May 13 2007</c:v>
                </c:pt>
                <c:pt idx="72">
                  <c:v>May 20 2007</c:v>
                </c:pt>
                <c:pt idx="73">
                  <c:v>May 27 2007</c:v>
                </c:pt>
                <c:pt idx="74">
                  <c:v>Jun 3 2007</c:v>
                </c:pt>
                <c:pt idx="75">
                  <c:v>Jun 10 2007</c:v>
                </c:pt>
                <c:pt idx="76">
                  <c:v>Jun 17 2007</c:v>
                </c:pt>
                <c:pt idx="77">
                  <c:v>Jun 24 2007</c:v>
                </c:pt>
                <c:pt idx="78">
                  <c:v>Jul 1 2007</c:v>
                </c:pt>
                <c:pt idx="79">
                  <c:v>Jul 8 2007</c:v>
                </c:pt>
                <c:pt idx="80">
                  <c:v>Jul 15 2007</c:v>
                </c:pt>
                <c:pt idx="81">
                  <c:v>Jul 22 2007</c:v>
                </c:pt>
                <c:pt idx="82">
                  <c:v>Jul 29 2007</c:v>
                </c:pt>
                <c:pt idx="83">
                  <c:v>Aug 5 2007</c:v>
                </c:pt>
                <c:pt idx="84">
                  <c:v>Aug 12 2007</c:v>
                </c:pt>
                <c:pt idx="85">
                  <c:v>Aug 19 2007</c:v>
                </c:pt>
                <c:pt idx="86">
                  <c:v>Aug 26 2007</c:v>
                </c:pt>
                <c:pt idx="87">
                  <c:v>Sep 2 2007</c:v>
                </c:pt>
                <c:pt idx="88">
                  <c:v>Sep 9 2007</c:v>
                </c:pt>
                <c:pt idx="89">
                  <c:v>Sep 16 2007</c:v>
                </c:pt>
                <c:pt idx="90">
                  <c:v>Sep 23 2007</c:v>
                </c:pt>
                <c:pt idx="91">
                  <c:v>Sep 30 2007</c:v>
                </c:pt>
                <c:pt idx="92">
                  <c:v>Oct 7 2007</c:v>
                </c:pt>
                <c:pt idx="93">
                  <c:v>Oct 14 2007</c:v>
                </c:pt>
                <c:pt idx="94">
                  <c:v>Oct 21 2007</c:v>
                </c:pt>
                <c:pt idx="95">
                  <c:v>Oct 28 2007</c:v>
                </c:pt>
                <c:pt idx="96">
                  <c:v>Nov 4 2007</c:v>
                </c:pt>
                <c:pt idx="97">
                  <c:v>Nov 11 2007</c:v>
                </c:pt>
                <c:pt idx="98">
                  <c:v>Nov 18 2007</c:v>
                </c:pt>
                <c:pt idx="99">
                  <c:v>Nov 25 2007</c:v>
                </c:pt>
                <c:pt idx="100">
                  <c:v>Dec 2 2007</c:v>
                </c:pt>
                <c:pt idx="101">
                  <c:v>Dec 9 2007</c:v>
                </c:pt>
                <c:pt idx="102">
                  <c:v>Dec 16 2007</c:v>
                </c:pt>
                <c:pt idx="103">
                  <c:v>Dec 23 2007</c:v>
                </c:pt>
                <c:pt idx="104">
                  <c:v>Dec 30 2007</c:v>
                </c:pt>
                <c:pt idx="105">
                  <c:v>Jan 6 2008</c:v>
                </c:pt>
                <c:pt idx="106">
                  <c:v>Jan 13 2008</c:v>
                </c:pt>
                <c:pt idx="107">
                  <c:v>Jan 20 2008</c:v>
                </c:pt>
                <c:pt idx="108">
                  <c:v>Jan 27 2008</c:v>
                </c:pt>
                <c:pt idx="109">
                  <c:v>Feb 3 2008</c:v>
                </c:pt>
                <c:pt idx="110">
                  <c:v>Feb 10 2008</c:v>
                </c:pt>
                <c:pt idx="111">
                  <c:v>Feb 17 2008</c:v>
                </c:pt>
                <c:pt idx="112">
                  <c:v>Feb 24 2008</c:v>
                </c:pt>
                <c:pt idx="113">
                  <c:v>Mar 2 2008</c:v>
                </c:pt>
                <c:pt idx="114">
                  <c:v>Mar 9 2008</c:v>
                </c:pt>
                <c:pt idx="115">
                  <c:v>Mar 16 2008</c:v>
                </c:pt>
                <c:pt idx="116">
                  <c:v>Mar 23 2008</c:v>
                </c:pt>
                <c:pt idx="117">
                  <c:v>Mar 30 2008</c:v>
                </c:pt>
                <c:pt idx="118">
                  <c:v>Apr 6 2008</c:v>
                </c:pt>
                <c:pt idx="119">
                  <c:v>Apr 13 2008</c:v>
                </c:pt>
                <c:pt idx="120">
                  <c:v>Apr 20 2008</c:v>
                </c:pt>
                <c:pt idx="121">
                  <c:v>Apr 27 2008</c:v>
                </c:pt>
                <c:pt idx="122">
                  <c:v>May 4 2008</c:v>
                </c:pt>
                <c:pt idx="123">
                  <c:v>May 11 2008</c:v>
                </c:pt>
                <c:pt idx="124">
                  <c:v>May 18 2008</c:v>
                </c:pt>
                <c:pt idx="125">
                  <c:v>May 25 2008</c:v>
                </c:pt>
                <c:pt idx="126">
                  <c:v>Jun 1 2008</c:v>
                </c:pt>
                <c:pt idx="127">
                  <c:v>Jun 8 2008</c:v>
                </c:pt>
                <c:pt idx="128">
                  <c:v>Jun 15 2008</c:v>
                </c:pt>
                <c:pt idx="129">
                  <c:v>Jun 22 2008</c:v>
                </c:pt>
                <c:pt idx="130">
                  <c:v>Jun 29 2008</c:v>
                </c:pt>
                <c:pt idx="131">
                  <c:v>Jul 6 2008</c:v>
                </c:pt>
                <c:pt idx="132">
                  <c:v>Jul 13 2008</c:v>
                </c:pt>
                <c:pt idx="133">
                  <c:v>Jul 20 2008</c:v>
                </c:pt>
                <c:pt idx="134">
                  <c:v>Jul 27 2008</c:v>
                </c:pt>
                <c:pt idx="135">
                  <c:v>Aug 3 2008</c:v>
                </c:pt>
                <c:pt idx="136">
                  <c:v>Aug 10 2008</c:v>
                </c:pt>
                <c:pt idx="137">
                  <c:v>Aug 17 2008</c:v>
                </c:pt>
                <c:pt idx="138">
                  <c:v>Aug 24 2008</c:v>
                </c:pt>
                <c:pt idx="139">
                  <c:v>Aug 31 2008</c:v>
                </c:pt>
                <c:pt idx="140">
                  <c:v>Sep 7 2008</c:v>
                </c:pt>
                <c:pt idx="141">
                  <c:v>Sep 14 2008</c:v>
                </c:pt>
                <c:pt idx="142">
                  <c:v>Sep 21 2008</c:v>
                </c:pt>
                <c:pt idx="143">
                  <c:v>Sep 28 2008</c:v>
                </c:pt>
                <c:pt idx="144">
                  <c:v>Oct 5 2008</c:v>
                </c:pt>
                <c:pt idx="145">
                  <c:v>Oct 12 2008</c:v>
                </c:pt>
                <c:pt idx="146">
                  <c:v>Oct 19 2008</c:v>
                </c:pt>
                <c:pt idx="147">
                  <c:v>Oct 26 2008</c:v>
                </c:pt>
                <c:pt idx="148">
                  <c:v>Nov 2 2008</c:v>
                </c:pt>
                <c:pt idx="149">
                  <c:v>Nov 9 2008</c:v>
                </c:pt>
                <c:pt idx="150">
                  <c:v>Nov 16 2008</c:v>
                </c:pt>
                <c:pt idx="151">
                  <c:v>Nov 23 2008</c:v>
                </c:pt>
                <c:pt idx="152">
                  <c:v>Nov 30 2008</c:v>
                </c:pt>
                <c:pt idx="153">
                  <c:v>Dec 7 2008</c:v>
                </c:pt>
                <c:pt idx="154">
                  <c:v>Dec 14 2008</c:v>
                </c:pt>
                <c:pt idx="155">
                  <c:v>Dec 21 2008</c:v>
                </c:pt>
                <c:pt idx="156">
                  <c:v>Dec 28 2008</c:v>
                </c:pt>
                <c:pt idx="157">
                  <c:v>Jan 4 2009</c:v>
                </c:pt>
                <c:pt idx="158">
                  <c:v>Jan 11 2009</c:v>
                </c:pt>
                <c:pt idx="159">
                  <c:v>Jan 18 2009</c:v>
                </c:pt>
                <c:pt idx="160">
                  <c:v>Jan 25 2009</c:v>
                </c:pt>
                <c:pt idx="161">
                  <c:v>Feb 1 2009</c:v>
                </c:pt>
                <c:pt idx="162">
                  <c:v>Feb 8 2009</c:v>
                </c:pt>
                <c:pt idx="163">
                  <c:v>Feb 15 2009</c:v>
                </c:pt>
                <c:pt idx="164">
                  <c:v>Feb 22 2009</c:v>
                </c:pt>
                <c:pt idx="165">
                  <c:v>Mar 1 2009</c:v>
                </c:pt>
                <c:pt idx="166">
                  <c:v>Mar 8 2009</c:v>
                </c:pt>
                <c:pt idx="167">
                  <c:v>Mar 15 2009</c:v>
                </c:pt>
                <c:pt idx="168">
                  <c:v>Mar 22 2009</c:v>
                </c:pt>
                <c:pt idx="169">
                  <c:v>Mar 29 2009</c:v>
                </c:pt>
                <c:pt idx="170">
                  <c:v>Apr 5 2009</c:v>
                </c:pt>
                <c:pt idx="171">
                  <c:v>Apr 12 2009</c:v>
                </c:pt>
                <c:pt idx="172">
                  <c:v>Apr 19 2009</c:v>
                </c:pt>
                <c:pt idx="173">
                  <c:v>Apr 26 2009</c:v>
                </c:pt>
                <c:pt idx="174">
                  <c:v>May 3 2009</c:v>
                </c:pt>
                <c:pt idx="175">
                  <c:v>May 10 2009</c:v>
                </c:pt>
                <c:pt idx="176">
                  <c:v>May 17 2009</c:v>
                </c:pt>
                <c:pt idx="177">
                  <c:v>May 24 2009</c:v>
                </c:pt>
                <c:pt idx="178">
                  <c:v>May 31 2009</c:v>
                </c:pt>
                <c:pt idx="179">
                  <c:v>Jun 7 2009</c:v>
                </c:pt>
              </c:strCache>
            </c:strRef>
          </c:cat>
          <c:val>
            <c:numRef>
              <c:f>trends!$F$110:$F$289</c:f>
              <c:numCache>
                <c:formatCode>General</c:formatCode>
                <c:ptCount val="180"/>
                <c:pt idx="0">
                  <c:v>0.82000000000000006</c:v>
                </c:pt>
                <c:pt idx="1">
                  <c:v>0.8600000000000001</c:v>
                </c:pt>
                <c:pt idx="2">
                  <c:v>0.8600000000000001</c:v>
                </c:pt>
                <c:pt idx="3">
                  <c:v>0.9</c:v>
                </c:pt>
                <c:pt idx="4">
                  <c:v>0.76000000000000012</c:v>
                </c:pt>
                <c:pt idx="5">
                  <c:v>0.78</c:v>
                </c:pt>
                <c:pt idx="6">
                  <c:v>0.8600000000000001</c:v>
                </c:pt>
                <c:pt idx="7">
                  <c:v>0.98</c:v>
                </c:pt>
                <c:pt idx="8">
                  <c:v>0.9</c:v>
                </c:pt>
                <c:pt idx="9">
                  <c:v>0.78</c:v>
                </c:pt>
                <c:pt idx="10">
                  <c:v>0.78</c:v>
                </c:pt>
                <c:pt idx="11">
                  <c:v>0.8600000000000001</c:v>
                </c:pt>
                <c:pt idx="12">
                  <c:v>0.76000000000000012</c:v>
                </c:pt>
                <c:pt idx="13">
                  <c:v>0.70000000000000007</c:v>
                </c:pt>
                <c:pt idx="14">
                  <c:v>0.72000000000000008</c:v>
                </c:pt>
                <c:pt idx="15">
                  <c:v>0.72000000000000008</c:v>
                </c:pt>
                <c:pt idx="16">
                  <c:v>0.64000000000000012</c:v>
                </c:pt>
                <c:pt idx="17">
                  <c:v>0.76000000000000012</c:v>
                </c:pt>
                <c:pt idx="18">
                  <c:v>0.76000000000000012</c:v>
                </c:pt>
                <c:pt idx="19">
                  <c:v>0.84000000000000008</c:v>
                </c:pt>
                <c:pt idx="20">
                  <c:v>0.72000000000000008</c:v>
                </c:pt>
                <c:pt idx="21">
                  <c:v>0.62000000000000011</c:v>
                </c:pt>
                <c:pt idx="22">
                  <c:v>0.62000000000000011</c:v>
                </c:pt>
                <c:pt idx="23">
                  <c:v>0.68000000000000016</c:v>
                </c:pt>
                <c:pt idx="24">
                  <c:v>0.52</c:v>
                </c:pt>
                <c:pt idx="25">
                  <c:v>0.66000000000000014</c:v>
                </c:pt>
                <c:pt idx="26">
                  <c:v>0.62000000000000011</c:v>
                </c:pt>
                <c:pt idx="27">
                  <c:v>0.60000000000000009</c:v>
                </c:pt>
                <c:pt idx="28">
                  <c:v>0.52</c:v>
                </c:pt>
                <c:pt idx="29">
                  <c:v>0.62000000000000011</c:v>
                </c:pt>
                <c:pt idx="30">
                  <c:v>0.60000000000000009</c:v>
                </c:pt>
                <c:pt idx="31">
                  <c:v>0.62000000000000011</c:v>
                </c:pt>
                <c:pt idx="32">
                  <c:v>0.62000000000000011</c:v>
                </c:pt>
                <c:pt idx="33">
                  <c:v>0.62000000000000011</c:v>
                </c:pt>
                <c:pt idx="34">
                  <c:v>0.64000000000000012</c:v>
                </c:pt>
                <c:pt idx="35">
                  <c:v>0.62000000000000011</c:v>
                </c:pt>
                <c:pt idx="36">
                  <c:v>0.62000000000000011</c:v>
                </c:pt>
                <c:pt idx="37">
                  <c:v>0.56000000000000005</c:v>
                </c:pt>
                <c:pt idx="38">
                  <c:v>0.48000000000000004</c:v>
                </c:pt>
                <c:pt idx="39">
                  <c:v>0.58000000000000007</c:v>
                </c:pt>
                <c:pt idx="40">
                  <c:v>0.54</c:v>
                </c:pt>
                <c:pt idx="41">
                  <c:v>0.58000000000000007</c:v>
                </c:pt>
                <c:pt idx="42">
                  <c:v>0.56000000000000005</c:v>
                </c:pt>
                <c:pt idx="43">
                  <c:v>0.48000000000000004</c:v>
                </c:pt>
                <c:pt idx="44">
                  <c:v>0.64000000000000012</c:v>
                </c:pt>
                <c:pt idx="45">
                  <c:v>0.54</c:v>
                </c:pt>
                <c:pt idx="46">
                  <c:v>0.52</c:v>
                </c:pt>
                <c:pt idx="47">
                  <c:v>0.60000000000000009</c:v>
                </c:pt>
                <c:pt idx="48">
                  <c:v>0.42000000000000004</c:v>
                </c:pt>
                <c:pt idx="49">
                  <c:v>0.5</c:v>
                </c:pt>
                <c:pt idx="50">
                  <c:v>0.48000000000000004</c:v>
                </c:pt>
                <c:pt idx="51">
                  <c:v>0.42000000000000004</c:v>
                </c:pt>
                <c:pt idx="52">
                  <c:v>0.48000000000000004</c:v>
                </c:pt>
                <c:pt idx="53">
                  <c:v>0.46</c:v>
                </c:pt>
                <c:pt idx="54">
                  <c:v>0.58000000000000007</c:v>
                </c:pt>
                <c:pt idx="55">
                  <c:v>0.52</c:v>
                </c:pt>
                <c:pt idx="56">
                  <c:v>0.46</c:v>
                </c:pt>
                <c:pt idx="57">
                  <c:v>0.5</c:v>
                </c:pt>
                <c:pt idx="58">
                  <c:v>0.5</c:v>
                </c:pt>
                <c:pt idx="59">
                  <c:v>0.56000000000000005</c:v>
                </c:pt>
                <c:pt idx="60">
                  <c:v>0.52</c:v>
                </c:pt>
                <c:pt idx="61">
                  <c:v>0.44000000000000006</c:v>
                </c:pt>
                <c:pt idx="62">
                  <c:v>0.42000000000000004</c:v>
                </c:pt>
                <c:pt idx="63">
                  <c:v>0.5</c:v>
                </c:pt>
                <c:pt idx="64">
                  <c:v>0.52</c:v>
                </c:pt>
                <c:pt idx="65">
                  <c:v>0.46</c:v>
                </c:pt>
                <c:pt idx="66">
                  <c:v>0.42000000000000004</c:v>
                </c:pt>
                <c:pt idx="67">
                  <c:v>0.46</c:v>
                </c:pt>
                <c:pt idx="68">
                  <c:v>0.46</c:v>
                </c:pt>
                <c:pt idx="69">
                  <c:v>0.48000000000000004</c:v>
                </c:pt>
                <c:pt idx="70">
                  <c:v>0.52</c:v>
                </c:pt>
                <c:pt idx="71">
                  <c:v>0.52</c:v>
                </c:pt>
                <c:pt idx="72">
                  <c:v>0.5</c:v>
                </c:pt>
                <c:pt idx="73">
                  <c:v>0.42000000000000004</c:v>
                </c:pt>
                <c:pt idx="74">
                  <c:v>0.44000000000000006</c:v>
                </c:pt>
                <c:pt idx="75">
                  <c:v>0.4</c:v>
                </c:pt>
                <c:pt idx="76">
                  <c:v>0.44000000000000006</c:v>
                </c:pt>
                <c:pt idx="77">
                  <c:v>0.36000000000000004</c:v>
                </c:pt>
                <c:pt idx="78">
                  <c:v>0.38000000000000006</c:v>
                </c:pt>
                <c:pt idx="79">
                  <c:v>0.46</c:v>
                </c:pt>
                <c:pt idx="80">
                  <c:v>0.42000000000000004</c:v>
                </c:pt>
                <c:pt idx="81">
                  <c:v>0.48000000000000004</c:v>
                </c:pt>
                <c:pt idx="82">
                  <c:v>0.36000000000000004</c:v>
                </c:pt>
                <c:pt idx="83">
                  <c:v>0.48000000000000004</c:v>
                </c:pt>
                <c:pt idx="84">
                  <c:v>0.38000000000000006</c:v>
                </c:pt>
                <c:pt idx="85">
                  <c:v>0.42000000000000004</c:v>
                </c:pt>
                <c:pt idx="86">
                  <c:v>0.4</c:v>
                </c:pt>
                <c:pt idx="87">
                  <c:v>0.48000000000000004</c:v>
                </c:pt>
                <c:pt idx="88">
                  <c:v>0.46</c:v>
                </c:pt>
                <c:pt idx="89">
                  <c:v>0.52</c:v>
                </c:pt>
                <c:pt idx="90">
                  <c:v>0.42000000000000004</c:v>
                </c:pt>
                <c:pt idx="91">
                  <c:v>0.4</c:v>
                </c:pt>
                <c:pt idx="92">
                  <c:v>0.36000000000000004</c:v>
                </c:pt>
                <c:pt idx="93">
                  <c:v>0.38000000000000006</c:v>
                </c:pt>
                <c:pt idx="94">
                  <c:v>0.4</c:v>
                </c:pt>
                <c:pt idx="95">
                  <c:v>0.36000000000000004</c:v>
                </c:pt>
                <c:pt idx="96">
                  <c:v>0.32000000000000006</c:v>
                </c:pt>
                <c:pt idx="97">
                  <c:v>0.42000000000000004</c:v>
                </c:pt>
                <c:pt idx="98">
                  <c:v>0.36000000000000004</c:v>
                </c:pt>
                <c:pt idx="99">
                  <c:v>0.38000000000000006</c:v>
                </c:pt>
                <c:pt idx="100">
                  <c:v>0.38000000000000006</c:v>
                </c:pt>
                <c:pt idx="101">
                  <c:v>0.38000000000000006</c:v>
                </c:pt>
                <c:pt idx="102">
                  <c:v>0.34000000000000008</c:v>
                </c:pt>
                <c:pt idx="103">
                  <c:v>0.32000000000000006</c:v>
                </c:pt>
                <c:pt idx="104">
                  <c:v>0.34000000000000008</c:v>
                </c:pt>
                <c:pt idx="105">
                  <c:v>0.36000000000000004</c:v>
                </c:pt>
                <c:pt idx="106">
                  <c:v>0.38000000000000006</c:v>
                </c:pt>
                <c:pt idx="107">
                  <c:v>0.34000000000000008</c:v>
                </c:pt>
                <c:pt idx="108">
                  <c:v>0.36000000000000004</c:v>
                </c:pt>
                <c:pt idx="109">
                  <c:v>0.36000000000000004</c:v>
                </c:pt>
                <c:pt idx="110">
                  <c:v>0.30000000000000004</c:v>
                </c:pt>
                <c:pt idx="111">
                  <c:v>0.30000000000000004</c:v>
                </c:pt>
                <c:pt idx="112">
                  <c:v>0.34000000000000008</c:v>
                </c:pt>
                <c:pt idx="113">
                  <c:v>0.32000000000000006</c:v>
                </c:pt>
                <c:pt idx="114">
                  <c:v>0.38000000000000006</c:v>
                </c:pt>
                <c:pt idx="115">
                  <c:v>0.32000000000000006</c:v>
                </c:pt>
                <c:pt idx="116">
                  <c:v>0.34000000000000008</c:v>
                </c:pt>
                <c:pt idx="117">
                  <c:v>0.34000000000000008</c:v>
                </c:pt>
                <c:pt idx="118">
                  <c:v>0.34000000000000008</c:v>
                </c:pt>
                <c:pt idx="119">
                  <c:v>0.36000000000000004</c:v>
                </c:pt>
                <c:pt idx="120">
                  <c:v>0.32000000000000006</c:v>
                </c:pt>
                <c:pt idx="121">
                  <c:v>0.28000000000000008</c:v>
                </c:pt>
                <c:pt idx="122">
                  <c:v>0.30000000000000004</c:v>
                </c:pt>
                <c:pt idx="123">
                  <c:v>0.36000000000000004</c:v>
                </c:pt>
                <c:pt idx="124">
                  <c:v>0.30000000000000004</c:v>
                </c:pt>
                <c:pt idx="125">
                  <c:v>0.34000000000000008</c:v>
                </c:pt>
                <c:pt idx="126">
                  <c:v>0.34000000000000008</c:v>
                </c:pt>
                <c:pt idx="127">
                  <c:v>0.30000000000000004</c:v>
                </c:pt>
                <c:pt idx="128">
                  <c:v>0.28000000000000008</c:v>
                </c:pt>
                <c:pt idx="129">
                  <c:v>0.28000000000000008</c:v>
                </c:pt>
                <c:pt idx="130">
                  <c:v>0.30000000000000004</c:v>
                </c:pt>
                <c:pt idx="131">
                  <c:v>0.30000000000000004</c:v>
                </c:pt>
                <c:pt idx="132">
                  <c:v>0.36000000000000004</c:v>
                </c:pt>
                <c:pt idx="133">
                  <c:v>0.30000000000000004</c:v>
                </c:pt>
                <c:pt idx="134">
                  <c:v>0.34000000000000008</c:v>
                </c:pt>
                <c:pt idx="135">
                  <c:v>0.32000000000000006</c:v>
                </c:pt>
                <c:pt idx="136">
                  <c:v>0.30000000000000004</c:v>
                </c:pt>
                <c:pt idx="137">
                  <c:v>0.26</c:v>
                </c:pt>
                <c:pt idx="138">
                  <c:v>0.28000000000000008</c:v>
                </c:pt>
                <c:pt idx="139">
                  <c:v>0.30000000000000004</c:v>
                </c:pt>
                <c:pt idx="140">
                  <c:v>0.26</c:v>
                </c:pt>
                <c:pt idx="141">
                  <c:v>0.32000000000000006</c:v>
                </c:pt>
                <c:pt idx="142">
                  <c:v>0.38000000000000006</c:v>
                </c:pt>
                <c:pt idx="143">
                  <c:v>0.28000000000000008</c:v>
                </c:pt>
                <c:pt idx="144">
                  <c:v>0.30000000000000004</c:v>
                </c:pt>
                <c:pt idx="145">
                  <c:v>0.30000000000000004</c:v>
                </c:pt>
                <c:pt idx="146">
                  <c:v>0.32000000000000006</c:v>
                </c:pt>
                <c:pt idx="147">
                  <c:v>0.28000000000000008</c:v>
                </c:pt>
                <c:pt idx="148">
                  <c:v>0.28000000000000008</c:v>
                </c:pt>
                <c:pt idx="149">
                  <c:v>0.28000000000000008</c:v>
                </c:pt>
                <c:pt idx="150">
                  <c:v>0.32000000000000006</c:v>
                </c:pt>
                <c:pt idx="151">
                  <c:v>0.26</c:v>
                </c:pt>
                <c:pt idx="152">
                  <c:v>0.30000000000000004</c:v>
                </c:pt>
                <c:pt idx="153">
                  <c:v>0.34000000000000008</c:v>
                </c:pt>
                <c:pt idx="154">
                  <c:v>0.28000000000000008</c:v>
                </c:pt>
                <c:pt idx="155">
                  <c:v>0.26</c:v>
                </c:pt>
                <c:pt idx="156">
                  <c:v>0.24000000000000002</c:v>
                </c:pt>
                <c:pt idx="157">
                  <c:v>0.32000000000000006</c:v>
                </c:pt>
                <c:pt idx="158">
                  <c:v>0.30000000000000004</c:v>
                </c:pt>
                <c:pt idx="159">
                  <c:v>0.30000000000000004</c:v>
                </c:pt>
                <c:pt idx="160">
                  <c:v>0.26</c:v>
                </c:pt>
                <c:pt idx="161">
                  <c:v>0.26</c:v>
                </c:pt>
                <c:pt idx="162">
                  <c:v>0.32000000000000006</c:v>
                </c:pt>
                <c:pt idx="163">
                  <c:v>0.32000000000000006</c:v>
                </c:pt>
                <c:pt idx="164">
                  <c:v>0.32000000000000006</c:v>
                </c:pt>
                <c:pt idx="165">
                  <c:v>0.26</c:v>
                </c:pt>
                <c:pt idx="166">
                  <c:v>0.30000000000000004</c:v>
                </c:pt>
                <c:pt idx="167">
                  <c:v>0.28000000000000008</c:v>
                </c:pt>
                <c:pt idx="168">
                  <c:v>0.2</c:v>
                </c:pt>
                <c:pt idx="169">
                  <c:v>0.28000000000000008</c:v>
                </c:pt>
                <c:pt idx="170">
                  <c:v>0.28000000000000008</c:v>
                </c:pt>
                <c:pt idx="171">
                  <c:v>0.28000000000000008</c:v>
                </c:pt>
                <c:pt idx="172">
                  <c:v>0.28000000000000008</c:v>
                </c:pt>
                <c:pt idx="173">
                  <c:v>0.28000000000000008</c:v>
                </c:pt>
                <c:pt idx="174">
                  <c:v>0.30000000000000004</c:v>
                </c:pt>
                <c:pt idx="175">
                  <c:v>0.28000000000000008</c:v>
                </c:pt>
                <c:pt idx="176">
                  <c:v>0.26</c:v>
                </c:pt>
                <c:pt idx="177">
                  <c:v>0.28000000000000008</c:v>
                </c:pt>
                <c:pt idx="178">
                  <c:v>0.26</c:v>
                </c:pt>
                <c:pt idx="179">
                  <c:v>0.30000000000000004</c:v>
                </c:pt>
              </c:numCache>
            </c:numRef>
          </c:val>
        </c:ser>
        <c:marker val="1"/>
        <c:axId val="68850816"/>
        <c:axId val="68852352"/>
      </c:lineChart>
      <c:catAx>
        <c:axId val="68850816"/>
        <c:scaling>
          <c:orientation val="minMax"/>
        </c:scaling>
        <c:axPos val="b"/>
        <c:tickLblPos val="nextTo"/>
        <c:crossAx val="68852352"/>
        <c:crosses val="autoZero"/>
        <c:auto val="1"/>
        <c:lblAlgn val="ctr"/>
        <c:lblOffset val="100"/>
      </c:catAx>
      <c:valAx>
        <c:axId val="68852352"/>
        <c:scaling>
          <c:orientation val="minMax"/>
        </c:scaling>
        <c:axPos val="l"/>
        <c:majorGridlines/>
        <c:numFmt formatCode="General" sourceLinked="1"/>
        <c:tickLblPos val="nextTo"/>
        <c:crossAx val="688508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/>
          </a:pPr>
          <a:endParaRPr lang="en-US"/>
        </a:p>
      </c:txPr>
    </c:legend>
    <c:plotVisOnly val="1"/>
  </c:chart>
  <c:spPr>
    <a:solidFill>
      <a:schemeClr val="tx1"/>
    </a:solidFill>
    <a:ln>
      <a:solidFill>
        <a:schemeClr val="bg2"/>
      </a:solidFill>
    </a:ln>
  </c:spPr>
  <c:txPr>
    <a:bodyPr/>
    <a:lstStyle/>
    <a:p>
      <a:pPr>
        <a:defRPr b="1">
          <a:solidFill>
            <a:schemeClr val="bg2"/>
          </a:solidFill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Loading time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Without optimization</c:v>
                </c:pt>
                <c:pt idx="1">
                  <c:v>With optimization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0.14000000000000001</c:v>
                </c:pt>
                <c:pt idx="1">
                  <c:v>6.3000000000000014E-2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Splitting time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Without optimization</c:v>
                </c:pt>
                <c:pt idx="1">
                  <c:v>With optimization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0.87500000000000377</c:v>
                </c:pt>
                <c:pt idx="1">
                  <c:v>0.15600000000000044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Garbage collection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Without optimization</c:v>
                </c:pt>
                <c:pt idx="1">
                  <c:v>With optimization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2.2189999999999999</c:v>
                </c:pt>
                <c:pt idx="1">
                  <c:v>0.13900000000000001</c:v>
                </c:pt>
              </c:numCache>
            </c:numRef>
          </c:val>
        </c:ser>
        <c:shape val="box"/>
        <c:axId val="96741632"/>
        <c:axId val="96751616"/>
        <c:axId val="0"/>
      </c:bar3DChart>
      <c:catAx>
        <c:axId val="96741632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6751616"/>
        <c:crosses val="autoZero"/>
        <c:auto val="1"/>
        <c:lblAlgn val="ctr"/>
        <c:lblOffset val="100"/>
      </c:catAx>
      <c:valAx>
        <c:axId val="96751616"/>
        <c:scaling>
          <c:orientation val="minMax"/>
        </c:scaling>
        <c:axPos val="l"/>
        <c:majorGridlines/>
        <c:numFmt formatCode="#,##0.0\s" sourceLinked="0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967416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86E624-255D-45B5-A76B-0BBA4DBC391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0B3392-C6F9-4E97-A254-7DA802B0F3C9}">
      <dgm:prSet phldrT="[Text]"/>
      <dgm:spPr/>
      <dgm:t>
        <a:bodyPr/>
        <a:lstStyle/>
        <a:p>
          <a:r>
            <a:rPr lang="en-US" dirty="0" smtClean="0"/>
            <a:t>Improved Features</a:t>
          </a:r>
          <a:endParaRPr lang="en-US" dirty="0"/>
        </a:p>
      </dgm:t>
    </dgm:pt>
    <dgm:pt modelId="{9611FF00-4B94-4F37-8CBB-4A04837D6D2C}" type="parTrans" cxnId="{71CF1A8C-F450-4D49-A7C7-D6E85BA197AE}">
      <dgm:prSet/>
      <dgm:spPr/>
      <dgm:t>
        <a:bodyPr/>
        <a:lstStyle/>
        <a:p>
          <a:endParaRPr lang="en-US"/>
        </a:p>
      </dgm:t>
    </dgm:pt>
    <dgm:pt modelId="{6DCC057B-6E2C-4A8D-9AF9-AB18FCF676DE}" type="sibTrans" cxnId="{71CF1A8C-F450-4D49-A7C7-D6E85BA197AE}">
      <dgm:prSet/>
      <dgm:spPr/>
      <dgm:t>
        <a:bodyPr/>
        <a:lstStyle/>
        <a:p>
          <a:endParaRPr lang="en-US"/>
        </a:p>
      </dgm:t>
    </dgm:pt>
    <dgm:pt modelId="{2DEFF8E7-CB93-4E3A-B29D-218CBAF45B53}">
      <dgm:prSet phldrT="[Text]"/>
      <dgm:spPr/>
      <dgm:t>
        <a:bodyPr/>
        <a:lstStyle/>
        <a:p>
          <a:r>
            <a:rPr lang="en-US" dirty="0" smtClean="0"/>
            <a:t>New features</a:t>
          </a:r>
          <a:endParaRPr lang="en-US" dirty="0"/>
        </a:p>
      </dgm:t>
    </dgm:pt>
    <dgm:pt modelId="{8E9F2A9A-DFA0-4047-AD51-75E3E3567593}" type="parTrans" cxnId="{4530EBBD-94C9-4125-A7F6-A7A1FCE7DA86}">
      <dgm:prSet/>
      <dgm:spPr/>
      <dgm:t>
        <a:bodyPr/>
        <a:lstStyle/>
        <a:p>
          <a:endParaRPr lang="en-US"/>
        </a:p>
      </dgm:t>
    </dgm:pt>
    <dgm:pt modelId="{C6592339-2BD8-4B06-8E1E-F4A32A74DF66}" type="sibTrans" cxnId="{4530EBBD-94C9-4125-A7F6-A7A1FCE7DA86}">
      <dgm:prSet/>
      <dgm:spPr/>
      <dgm:t>
        <a:bodyPr/>
        <a:lstStyle/>
        <a:p>
          <a:endParaRPr lang="en-US"/>
        </a:p>
      </dgm:t>
    </dgm:pt>
    <dgm:pt modelId="{786BEA25-CB77-4CD3-8C16-D17C470F1558}">
      <dgm:prSet/>
      <dgm:spPr/>
      <dgm:t>
        <a:bodyPr/>
        <a:lstStyle/>
        <a:p>
          <a:r>
            <a:rPr lang="en-US" dirty="0" smtClean="0"/>
            <a:t>Templates</a:t>
          </a:r>
          <a:endParaRPr lang="en-US" dirty="0"/>
        </a:p>
      </dgm:t>
    </dgm:pt>
    <dgm:pt modelId="{FA822EBE-8A96-4CC3-B4BD-5880A9D89C3F}" type="parTrans" cxnId="{E07A7B7D-1ADE-4FA7-A56C-2864690DCF6C}">
      <dgm:prSet/>
      <dgm:spPr/>
      <dgm:t>
        <a:bodyPr/>
        <a:lstStyle/>
        <a:p>
          <a:endParaRPr lang="en-US"/>
        </a:p>
      </dgm:t>
    </dgm:pt>
    <dgm:pt modelId="{7F4D7C64-3E82-4D58-8177-AC3E85DEC25F}" type="sibTrans" cxnId="{E07A7B7D-1ADE-4FA7-A56C-2864690DCF6C}">
      <dgm:prSet/>
      <dgm:spPr/>
      <dgm:t>
        <a:bodyPr/>
        <a:lstStyle/>
        <a:p>
          <a:endParaRPr lang="en-US"/>
        </a:p>
      </dgm:t>
    </dgm:pt>
    <dgm:pt modelId="{CC4D24E2-0022-4AFD-9EA7-9ED782EA899C}">
      <dgm:prSet phldrT="[Text]"/>
      <dgm:spPr/>
      <dgm:t>
        <a:bodyPr/>
        <a:lstStyle/>
        <a:p>
          <a:r>
            <a:rPr lang="en-US" dirty="0" smtClean="0"/>
            <a:t>Design-by-contract</a:t>
          </a:r>
          <a:endParaRPr lang="en-US" dirty="0"/>
        </a:p>
      </dgm:t>
    </dgm:pt>
    <dgm:pt modelId="{F1EEC89D-ED4E-4235-8838-5B9489530931}" type="parTrans" cxnId="{78BE2C41-58C7-4A58-B333-6BE2F244C4DC}">
      <dgm:prSet/>
      <dgm:spPr/>
      <dgm:t>
        <a:bodyPr/>
        <a:lstStyle/>
        <a:p>
          <a:endParaRPr lang="en-US"/>
        </a:p>
      </dgm:t>
    </dgm:pt>
    <dgm:pt modelId="{AA72A993-8A51-4906-9DEF-A86D1BDF3A0B}" type="sibTrans" cxnId="{78BE2C41-58C7-4A58-B333-6BE2F244C4DC}">
      <dgm:prSet/>
      <dgm:spPr/>
      <dgm:t>
        <a:bodyPr/>
        <a:lstStyle/>
        <a:p>
          <a:endParaRPr lang="en-US"/>
        </a:p>
      </dgm:t>
    </dgm:pt>
    <dgm:pt modelId="{5BEB90BF-66AC-4217-BA46-1DA60E24D742}">
      <dgm:prSet phldrT="[Text]"/>
      <dgm:spPr/>
      <dgm:t>
        <a:bodyPr/>
        <a:lstStyle/>
        <a:p>
          <a:r>
            <a:rPr lang="en-US" dirty="0" smtClean="0"/>
            <a:t>Unit testing</a:t>
          </a:r>
          <a:endParaRPr lang="en-US" dirty="0"/>
        </a:p>
      </dgm:t>
    </dgm:pt>
    <dgm:pt modelId="{1541D580-E462-4B7B-B541-B1EA9E1EACD8}" type="parTrans" cxnId="{E9956A5C-9577-4EB1-9DBF-9F2D26D76750}">
      <dgm:prSet/>
      <dgm:spPr/>
      <dgm:t>
        <a:bodyPr/>
        <a:lstStyle/>
        <a:p>
          <a:endParaRPr lang="en-US"/>
        </a:p>
      </dgm:t>
    </dgm:pt>
    <dgm:pt modelId="{D9846153-B1E7-4D24-B9E1-372CFDCD2C1E}" type="sibTrans" cxnId="{E9956A5C-9577-4EB1-9DBF-9F2D26D76750}">
      <dgm:prSet/>
      <dgm:spPr/>
      <dgm:t>
        <a:bodyPr/>
        <a:lstStyle/>
        <a:p>
          <a:endParaRPr lang="en-US"/>
        </a:p>
      </dgm:t>
    </dgm:pt>
    <dgm:pt modelId="{1FBC8C4C-E417-4775-A98E-F960CC4DAC6D}">
      <dgm:prSet phldrT="[Text]"/>
      <dgm:spPr/>
      <dgm:t>
        <a:bodyPr/>
        <a:lstStyle/>
        <a:p>
          <a:r>
            <a:rPr lang="en-US" b="1" dirty="0" smtClean="0"/>
            <a:t>Automatic memory management</a:t>
          </a:r>
          <a:endParaRPr lang="en-US" b="1" dirty="0"/>
        </a:p>
      </dgm:t>
    </dgm:pt>
    <dgm:pt modelId="{B6C3D0BA-7984-426C-8C39-89DD105B41B6}" type="parTrans" cxnId="{8E96AB54-AD2D-401C-9EA1-8623B39D3F02}">
      <dgm:prSet/>
      <dgm:spPr/>
      <dgm:t>
        <a:bodyPr/>
        <a:lstStyle/>
        <a:p>
          <a:endParaRPr lang="en-US"/>
        </a:p>
      </dgm:t>
    </dgm:pt>
    <dgm:pt modelId="{9B7C4B70-320B-458A-94E2-DE90007A0985}" type="sibTrans" cxnId="{8E96AB54-AD2D-401C-9EA1-8623B39D3F02}">
      <dgm:prSet/>
      <dgm:spPr/>
      <dgm:t>
        <a:bodyPr/>
        <a:lstStyle/>
        <a:p>
          <a:endParaRPr lang="en-US"/>
        </a:p>
      </dgm:t>
    </dgm:pt>
    <dgm:pt modelId="{B4A7641C-A7EE-40F1-8197-517C77B19A10}">
      <dgm:prSet/>
      <dgm:spPr/>
      <dgm:t>
        <a:bodyPr/>
        <a:lstStyle/>
        <a:p>
          <a:r>
            <a:rPr lang="en-US" dirty="0" smtClean="0"/>
            <a:t>Classes</a:t>
          </a:r>
          <a:endParaRPr lang="en-US" dirty="0"/>
        </a:p>
      </dgm:t>
    </dgm:pt>
    <dgm:pt modelId="{94348FCD-4CFA-4C22-92D9-539B9A99F569}" type="parTrans" cxnId="{8B9FBCFF-7A0C-4138-8740-B6B2203896E4}">
      <dgm:prSet/>
      <dgm:spPr/>
    </dgm:pt>
    <dgm:pt modelId="{E6DE0E54-5300-4A5D-AB22-92B349CE2E58}" type="sibTrans" cxnId="{8B9FBCFF-7A0C-4138-8740-B6B2203896E4}">
      <dgm:prSet/>
      <dgm:spPr/>
    </dgm:pt>
    <dgm:pt modelId="{87D2FD1B-C47C-4786-91CC-D1E44F525F8B}" type="pres">
      <dgm:prSet presAssocID="{4486E624-255D-45B5-A76B-0BBA4DBC39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273EB5-A806-4639-804F-FE20EEE1AE64}" type="pres">
      <dgm:prSet presAssocID="{E20B3392-C6F9-4E97-A254-7DA802B0F3C9}" presName="parentLin" presStyleCnt="0"/>
      <dgm:spPr/>
    </dgm:pt>
    <dgm:pt modelId="{07201AF2-4584-46C8-A01E-A76B189F821E}" type="pres">
      <dgm:prSet presAssocID="{E20B3392-C6F9-4E97-A254-7DA802B0F3C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39A9051-D4BD-4D48-AB39-5D043399B425}" type="pres">
      <dgm:prSet presAssocID="{E20B3392-C6F9-4E97-A254-7DA802B0F3C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52A61-81FE-4203-AC66-2E87C509F5E4}" type="pres">
      <dgm:prSet presAssocID="{E20B3392-C6F9-4E97-A254-7DA802B0F3C9}" presName="negativeSpace" presStyleCnt="0"/>
      <dgm:spPr/>
    </dgm:pt>
    <dgm:pt modelId="{7E5C4CAC-6E3A-44B4-9A3B-43696E9EEBC2}" type="pres">
      <dgm:prSet presAssocID="{E20B3392-C6F9-4E97-A254-7DA802B0F3C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336A7-4233-4091-8EC6-B6263EBA468C}" type="pres">
      <dgm:prSet presAssocID="{6DCC057B-6E2C-4A8D-9AF9-AB18FCF676DE}" presName="spaceBetweenRectangles" presStyleCnt="0"/>
      <dgm:spPr/>
    </dgm:pt>
    <dgm:pt modelId="{619B56F2-9C93-4D9B-B8C6-94EB0E082944}" type="pres">
      <dgm:prSet presAssocID="{2DEFF8E7-CB93-4E3A-B29D-218CBAF45B53}" presName="parentLin" presStyleCnt="0"/>
      <dgm:spPr/>
    </dgm:pt>
    <dgm:pt modelId="{79ED586C-B6F2-4B28-A625-9322EBB61265}" type="pres">
      <dgm:prSet presAssocID="{2DEFF8E7-CB93-4E3A-B29D-218CBAF45B5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C398496-60C7-4B67-8D2A-0FC1C94C8BBB}" type="pres">
      <dgm:prSet presAssocID="{2DEFF8E7-CB93-4E3A-B29D-218CBAF45B5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47141-D468-4CD0-8AD2-9D71825461E0}" type="pres">
      <dgm:prSet presAssocID="{2DEFF8E7-CB93-4E3A-B29D-218CBAF45B53}" presName="negativeSpace" presStyleCnt="0"/>
      <dgm:spPr/>
    </dgm:pt>
    <dgm:pt modelId="{2B219AD7-5BB9-4AA5-B307-AEDB354D9C0D}" type="pres">
      <dgm:prSet presAssocID="{2DEFF8E7-CB93-4E3A-B29D-218CBAF45B5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7A7B7D-1ADE-4FA7-A56C-2864690DCF6C}" srcId="{E20B3392-C6F9-4E97-A254-7DA802B0F3C9}" destId="{786BEA25-CB77-4CD3-8C16-D17C470F1558}" srcOrd="1" destOrd="0" parTransId="{FA822EBE-8A96-4CC3-B4BD-5880A9D89C3F}" sibTransId="{7F4D7C64-3E82-4D58-8177-AC3E85DEC25F}"/>
    <dgm:cxn modelId="{DB0898CC-1622-4E4C-929C-85709EAEF0B6}" type="presOf" srcId="{2DEFF8E7-CB93-4E3A-B29D-218CBAF45B53}" destId="{79ED586C-B6F2-4B28-A625-9322EBB61265}" srcOrd="0" destOrd="0" presId="urn:microsoft.com/office/officeart/2005/8/layout/list1"/>
    <dgm:cxn modelId="{E3E8AA05-C8A2-40D6-9097-768D0855DEB1}" type="presOf" srcId="{B4A7641C-A7EE-40F1-8197-517C77B19A10}" destId="{7E5C4CAC-6E3A-44B4-9A3B-43696E9EEBC2}" srcOrd="0" destOrd="0" presId="urn:microsoft.com/office/officeart/2005/8/layout/list1"/>
    <dgm:cxn modelId="{8E96AB54-AD2D-401C-9EA1-8623B39D3F02}" srcId="{2DEFF8E7-CB93-4E3A-B29D-218CBAF45B53}" destId="{1FBC8C4C-E417-4775-A98E-F960CC4DAC6D}" srcOrd="2" destOrd="0" parTransId="{B6C3D0BA-7984-426C-8C39-89DD105B41B6}" sibTransId="{9B7C4B70-320B-458A-94E2-DE90007A0985}"/>
    <dgm:cxn modelId="{8B9FBCFF-7A0C-4138-8740-B6B2203896E4}" srcId="{E20B3392-C6F9-4E97-A254-7DA802B0F3C9}" destId="{B4A7641C-A7EE-40F1-8197-517C77B19A10}" srcOrd="0" destOrd="0" parTransId="{94348FCD-4CFA-4C22-92D9-539B9A99F569}" sibTransId="{E6DE0E54-5300-4A5D-AB22-92B349CE2E58}"/>
    <dgm:cxn modelId="{3F902E04-1BCD-4FE4-AC66-39E865AB1489}" type="presOf" srcId="{CC4D24E2-0022-4AFD-9EA7-9ED782EA899C}" destId="{2B219AD7-5BB9-4AA5-B307-AEDB354D9C0D}" srcOrd="0" destOrd="0" presId="urn:microsoft.com/office/officeart/2005/8/layout/list1"/>
    <dgm:cxn modelId="{4571AFA2-8500-407A-B062-5DFA818ABBE5}" type="presOf" srcId="{E20B3392-C6F9-4E97-A254-7DA802B0F3C9}" destId="{07201AF2-4584-46C8-A01E-A76B189F821E}" srcOrd="0" destOrd="0" presId="urn:microsoft.com/office/officeart/2005/8/layout/list1"/>
    <dgm:cxn modelId="{4A21F461-2914-49E6-966A-A89965A5607E}" type="presOf" srcId="{5BEB90BF-66AC-4217-BA46-1DA60E24D742}" destId="{2B219AD7-5BB9-4AA5-B307-AEDB354D9C0D}" srcOrd="0" destOrd="1" presId="urn:microsoft.com/office/officeart/2005/8/layout/list1"/>
    <dgm:cxn modelId="{E9956A5C-9577-4EB1-9DBF-9F2D26D76750}" srcId="{2DEFF8E7-CB93-4E3A-B29D-218CBAF45B53}" destId="{5BEB90BF-66AC-4217-BA46-1DA60E24D742}" srcOrd="1" destOrd="0" parTransId="{1541D580-E462-4B7B-B541-B1EA9E1EACD8}" sibTransId="{D9846153-B1E7-4D24-B9E1-372CFDCD2C1E}"/>
    <dgm:cxn modelId="{78BE2C41-58C7-4A58-B333-6BE2F244C4DC}" srcId="{2DEFF8E7-CB93-4E3A-B29D-218CBAF45B53}" destId="{CC4D24E2-0022-4AFD-9EA7-9ED782EA899C}" srcOrd="0" destOrd="0" parTransId="{F1EEC89D-ED4E-4235-8838-5B9489530931}" sibTransId="{AA72A993-8A51-4906-9DEF-A86D1BDF3A0B}"/>
    <dgm:cxn modelId="{9CA54378-031A-4C8F-8BB5-4BF7DA29C596}" type="presOf" srcId="{786BEA25-CB77-4CD3-8C16-D17C470F1558}" destId="{7E5C4CAC-6E3A-44B4-9A3B-43696E9EEBC2}" srcOrd="0" destOrd="1" presId="urn:microsoft.com/office/officeart/2005/8/layout/list1"/>
    <dgm:cxn modelId="{B87D2809-64DC-483C-A595-C2BE5A8E0BD2}" type="presOf" srcId="{4486E624-255D-45B5-A76B-0BBA4DBC3910}" destId="{87D2FD1B-C47C-4786-91CC-D1E44F525F8B}" srcOrd="0" destOrd="0" presId="urn:microsoft.com/office/officeart/2005/8/layout/list1"/>
    <dgm:cxn modelId="{937B2320-2FE2-4C5E-A81D-C5034247FCA4}" type="presOf" srcId="{2DEFF8E7-CB93-4E3A-B29D-218CBAF45B53}" destId="{5C398496-60C7-4B67-8D2A-0FC1C94C8BBB}" srcOrd="1" destOrd="0" presId="urn:microsoft.com/office/officeart/2005/8/layout/list1"/>
    <dgm:cxn modelId="{71CF1A8C-F450-4D49-A7C7-D6E85BA197AE}" srcId="{4486E624-255D-45B5-A76B-0BBA4DBC3910}" destId="{E20B3392-C6F9-4E97-A254-7DA802B0F3C9}" srcOrd="0" destOrd="0" parTransId="{9611FF00-4B94-4F37-8CBB-4A04837D6D2C}" sibTransId="{6DCC057B-6E2C-4A8D-9AF9-AB18FCF676DE}"/>
    <dgm:cxn modelId="{90D8D290-FD5D-4332-81B1-CF8FC793BD94}" type="presOf" srcId="{1FBC8C4C-E417-4775-A98E-F960CC4DAC6D}" destId="{2B219AD7-5BB9-4AA5-B307-AEDB354D9C0D}" srcOrd="0" destOrd="2" presId="urn:microsoft.com/office/officeart/2005/8/layout/list1"/>
    <dgm:cxn modelId="{4530EBBD-94C9-4125-A7F6-A7A1FCE7DA86}" srcId="{4486E624-255D-45B5-A76B-0BBA4DBC3910}" destId="{2DEFF8E7-CB93-4E3A-B29D-218CBAF45B53}" srcOrd="1" destOrd="0" parTransId="{8E9F2A9A-DFA0-4047-AD51-75E3E3567593}" sibTransId="{C6592339-2BD8-4B06-8E1E-F4A32A74DF66}"/>
    <dgm:cxn modelId="{8F97EAEE-B11C-4207-9095-78A092858CCA}" type="presOf" srcId="{E20B3392-C6F9-4E97-A254-7DA802B0F3C9}" destId="{039A9051-D4BD-4D48-AB39-5D043399B425}" srcOrd="1" destOrd="0" presId="urn:microsoft.com/office/officeart/2005/8/layout/list1"/>
    <dgm:cxn modelId="{F9377FB3-A3C8-405E-B82C-0123987E1556}" type="presParOf" srcId="{87D2FD1B-C47C-4786-91CC-D1E44F525F8B}" destId="{E4273EB5-A806-4639-804F-FE20EEE1AE64}" srcOrd="0" destOrd="0" presId="urn:microsoft.com/office/officeart/2005/8/layout/list1"/>
    <dgm:cxn modelId="{E4F5E4AB-8E5E-4B47-B845-6B1B34E7390B}" type="presParOf" srcId="{E4273EB5-A806-4639-804F-FE20EEE1AE64}" destId="{07201AF2-4584-46C8-A01E-A76B189F821E}" srcOrd="0" destOrd="0" presId="urn:microsoft.com/office/officeart/2005/8/layout/list1"/>
    <dgm:cxn modelId="{6BC7A3D9-B805-4B06-8426-BDABA44CEC2F}" type="presParOf" srcId="{E4273EB5-A806-4639-804F-FE20EEE1AE64}" destId="{039A9051-D4BD-4D48-AB39-5D043399B425}" srcOrd="1" destOrd="0" presId="urn:microsoft.com/office/officeart/2005/8/layout/list1"/>
    <dgm:cxn modelId="{430F32B3-50D6-4B65-8D33-0ED27E7EA979}" type="presParOf" srcId="{87D2FD1B-C47C-4786-91CC-D1E44F525F8B}" destId="{88252A61-81FE-4203-AC66-2E87C509F5E4}" srcOrd="1" destOrd="0" presId="urn:microsoft.com/office/officeart/2005/8/layout/list1"/>
    <dgm:cxn modelId="{3471DE68-A822-4A7C-BD1C-446620A539A8}" type="presParOf" srcId="{87D2FD1B-C47C-4786-91CC-D1E44F525F8B}" destId="{7E5C4CAC-6E3A-44B4-9A3B-43696E9EEBC2}" srcOrd="2" destOrd="0" presId="urn:microsoft.com/office/officeart/2005/8/layout/list1"/>
    <dgm:cxn modelId="{B4F1D769-631D-4B57-B7BA-8F02852B7889}" type="presParOf" srcId="{87D2FD1B-C47C-4786-91CC-D1E44F525F8B}" destId="{51D336A7-4233-4091-8EC6-B6263EBA468C}" srcOrd="3" destOrd="0" presId="urn:microsoft.com/office/officeart/2005/8/layout/list1"/>
    <dgm:cxn modelId="{54BA5498-4730-4158-9ECC-D2B9424A9742}" type="presParOf" srcId="{87D2FD1B-C47C-4786-91CC-D1E44F525F8B}" destId="{619B56F2-9C93-4D9B-B8C6-94EB0E082944}" srcOrd="4" destOrd="0" presId="urn:microsoft.com/office/officeart/2005/8/layout/list1"/>
    <dgm:cxn modelId="{43C8F1C7-16D7-450A-8EDE-EECCA1B55118}" type="presParOf" srcId="{619B56F2-9C93-4D9B-B8C6-94EB0E082944}" destId="{79ED586C-B6F2-4B28-A625-9322EBB61265}" srcOrd="0" destOrd="0" presId="urn:microsoft.com/office/officeart/2005/8/layout/list1"/>
    <dgm:cxn modelId="{1C658E69-6528-490C-B616-310D43151E4F}" type="presParOf" srcId="{619B56F2-9C93-4D9B-B8C6-94EB0E082944}" destId="{5C398496-60C7-4B67-8D2A-0FC1C94C8BBB}" srcOrd="1" destOrd="0" presId="urn:microsoft.com/office/officeart/2005/8/layout/list1"/>
    <dgm:cxn modelId="{02C7B515-059D-4FD3-90D7-CC15D3A4D999}" type="presParOf" srcId="{87D2FD1B-C47C-4786-91CC-D1E44F525F8B}" destId="{FF447141-D468-4CD0-8AD2-9D71825461E0}" srcOrd="5" destOrd="0" presId="urn:microsoft.com/office/officeart/2005/8/layout/list1"/>
    <dgm:cxn modelId="{23B46221-C5DC-4533-A939-617855EF0D6A}" type="presParOf" srcId="{87D2FD1B-C47C-4786-91CC-D1E44F525F8B}" destId="{2B219AD7-5BB9-4AA5-B307-AEDB354D9C0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BB2C56-4266-49BE-A510-9A2AA39E5C1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C75214-B077-4D4E-8933-B2CDE467AF16}">
      <dgm:prSet phldrT="[Text]"/>
      <dgm:spPr/>
      <dgm:t>
        <a:bodyPr/>
        <a:lstStyle/>
        <a:p>
          <a:r>
            <a:rPr lang="en-US" dirty="0" smtClean="0"/>
            <a:t>C/C++</a:t>
          </a:r>
          <a:endParaRPr lang="en-US" dirty="0"/>
        </a:p>
      </dgm:t>
    </dgm:pt>
    <dgm:pt modelId="{FC7B3E0A-95D9-49D3-A5A1-7CA268EC9501}" type="parTrans" cxnId="{BA79DDA8-D888-4BEE-A7A9-82A577A2BE29}">
      <dgm:prSet/>
      <dgm:spPr/>
      <dgm:t>
        <a:bodyPr/>
        <a:lstStyle/>
        <a:p>
          <a:endParaRPr lang="en-US"/>
        </a:p>
      </dgm:t>
    </dgm:pt>
    <dgm:pt modelId="{31397FFD-B289-4306-B18D-C4BBD3326785}" type="sibTrans" cxnId="{BA79DDA8-D888-4BEE-A7A9-82A577A2BE29}">
      <dgm:prSet/>
      <dgm:spPr/>
      <dgm:t>
        <a:bodyPr/>
        <a:lstStyle/>
        <a:p>
          <a:endParaRPr lang="en-US"/>
        </a:p>
      </dgm:t>
    </dgm:pt>
    <dgm:pt modelId="{AD10DD87-6D84-401B-881E-E1E7050C432C}">
      <dgm:prSet phldrT="[Text]"/>
      <dgm:spPr/>
      <dgm:t>
        <a:bodyPr/>
        <a:lstStyle/>
        <a:p>
          <a:r>
            <a:rPr lang="en-US" dirty="0" smtClean="0"/>
            <a:t>D</a:t>
          </a:r>
          <a:endParaRPr lang="en-US" dirty="0"/>
        </a:p>
      </dgm:t>
    </dgm:pt>
    <dgm:pt modelId="{F68D9AAC-D651-421C-8E86-90ADEDC128D9}" type="parTrans" cxnId="{EDA262F0-47DC-4561-BD44-BC9DBA378C3C}">
      <dgm:prSet/>
      <dgm:spPr/>
      <dgm:t>
        <a:bodyPr/>
        <a:lstStyle/>
        <a:p>
          <a:endParaRPr lang="en-US"/>
        </a:p>
      </dgm:t>
    </dgm:pt>
    <dgm:pt modelId="{1EC03615-1263-4181-BCF3-B21C1BDB84E4}" type="sibTrans" cxnId="{EDA262F0-47DC-4561-BD44-BC9DBA378C3C}">
      <dgm:prSet/>
      <dgm:spPr/>
      <dgm:t>
        <a:bodyPr/>
        <a:lstStyle/>
        <a:p>
          <a:endParaRPr lang="en-US"/>
        </a:p>
      </dgm:t>
    </dgm:pt>
    <dgm:pt modelId="{C9FDEB02-F849-4F69-9C64-CDFD5F3C1B3A}">
      <dgm:prSet phldrT="[Text]"/>
      <dgm:spPr/>
      <dgm:t>
        <a:bodyPr/>
        <a:lstStyle/>
        <a:p>
          <a:endParaRPr lang="en-US" dirty="0"/>
        </a:p>
      </dgm:t>
    </dgm:pt>
    <dgm:pt modelId="{2720E8D0-10B3-4AAB-9018-923C1015053E}" type="parTrans" cxnId="{847F4D72-314D-4908-A274-7BBB3F8D5A6D}">
      <dgm:prSet/>
      <dgm:spPr/>
      <dgm:t>
        <a:bodyPr/>
        <a:lstStyle/>
        <a:p>
          <a:endParaRPr lang="en-US"/>
        </a:p>
      </dgm:t>
    </dgm:pt>
    <dgm:pt modelId="{AD0A9669-49B2-4335-8639-95FAA2A53FA8}" type="sibTrans" cxnId="{847F4D72-314D-4908-A274-7BBB3F8D5A6D}">
      <dgm:prSet/>
      <dgm:spPr/>
      <dgm:t>
        <a:bodyPr/>
        <a:lstStyle/>
        <a:p>
          <a:endParaRPr lang="en-US"/>
        </a:p>
      </dgm:t>
    </dgm:pt>
    <dgm:pt modelId="{B779FD2B-AEC0-49B5-87C2-A3155D26DA56}">
      <dgm:prSet phldrT="[Text]"/>
      <dgm:spPr/>
      <dgm:t>
        <a:bodyPr/>
        <a:lstStyle/>
        <a:p>
          <a:endParaRPr lang="en-US"/>
        </a:p>
      </dgm:t>
    </dgm:pt>
    <dgm:pt modelId="{4FB13CAD-E63E-4A63-BC9B-148920ADE80B}" type="parTrans" cxnId="{E2378479-74CC-4D16-BCA7-0E58BBF0003D}">
      <dgm:prSet/>
      <dgm:spPr/>
      <dgm:t>
        <a:bodyPr/>
        <a:lstStyle/>
        <a:p>
          <a:endParaRPr lang="en-US"/>
        </a:p>
      </dgm:t>
    </dgm:pt>
    <dgm:pt modelId="{5A6B6427-31B6-4A9B-ABE3-1C024F7616F4}" type="sibTrans" cxnId="{E2378479-74CC-4D16-BCA7-0E58BBF0003D}">
      <dgm:prSet/>
      <dgm:spPr/>
      <dgm:t>
        <a:bodyPr/>
        <a:lstStyle/>
        <a:p>
          <a:endParaRPr lang="en-US"/>
        </a:p>
      </dgm:t>
    </dgm:pt>
    <dgm:pt modelId="{AC60ED81-B518-4308-B531-4D2A40F58C4B}">
      <dgm:prSet phldrT="[Text]"/>
      <dgm:spPr/>
      <dgm:t>
        <a:bodyPr/>
        <a:lstStyle/>
        <a:p>
          <a:endParaRPr lang="en-US" dirty="0"/>
        </a:p>
      </dgm:t>
    </dgm:pt>
    <dgm:pt modelId="{E978A115-04A3-4DF5-A947-52CC82431959}" type="parTrans" cxnId="{7E8E4D9B-F2B9-45DF-8A4F-0C7F3C4BFE0F}">
      <dgm:prSet/>
      <dgm:spPr/>
      <dgm:t>
        <a:bodyPr/>
        <a:lstStyle/>
        <a:p>
          <a:endParaRPr lang="en-US"/>
        </a:p>
      </dgm:t>
    </dgm:pt>
    <dgm:pt modelId="{A8D6DC32-D652-4668-AA6A-1D3E4A5B4690}" type="sibTrans" cxnId="{7E8E4D9B-F2B9-45DF-8A4F-0C7F3C4BFE0F}">
      <dgm:prSet/>
      <dgm:spPr/>
      <dgm:t>
        <a:bodyPr/>
        <a:lstStyle/>
        <a:p>
          <a:endParaRPr lang="en-US"/>
        </a:p>
      </dgm:t>
    </dgm:pt>
    <dgm:pt modelId="{2362ED84-662C-48E4-9257-598F8B617D9D}">
      <dgm:prSet phldrT="[Text]"/>
      <dgm:spPr/>
      <dgm:t>
        <a:bodyPr/>
        <a:lstStyle/>
        <a:p>
          <a:endParaRPr lang="en-US" dirty="0"/>
        </a:p>
      </dgm:t>
    </dgm:pt>
    <dgm:pt modelId="{4B836DFB-58AC-4DF9-9EDC-94B018E74794}" type="parTrans" cxnId="{413D80DB-616F-4427-8C20-36DFACFC1C29}">
      <dgm:prSet/>
      <dgm:spPr/>
      <dgm:t>
        <a:bodyPr/>
        <a:lstStyle/>
        <a:p>
          <a:endParaRPr lang="en-US"/>
        </a:p>
      </dgm:t>
    </dgm:pt>
    <dgm:pt modelId="{561FCFE7-EC46-41F4-A7F7-17EC7853BD49}" type="sibTrans" cxnId="{413D80DB-616F-4427-8C20-36DFACFC1C29}">
      <dgm:prSet/>
      <dgm:spPr/>
      <dgm:t>
        <a:bodyPr/>
        <a:lstStyle/>
        <a:p>
          <a:endParaRPr lang="en-US"/>
        </a:p>
      </dgm:t>
    </dgm:pt>
    <dgm:pt modelId="{D5C96250-3EE5-4BA6-B550-E31F8CC72A11}">
      <dgm:prSet phldrT="[Text]"/>
      <dgm:spPr/>
      <dgm:t>
        <a:bodyPr/>
        <a:lstStyle/>
        <a:p>
          <a:endParaRPr lang="en-US" dirty="0"/>
        </a:p>
      </dgm:t>
    </dgm:pt>
    <dgm:pt modelId="{1C4CFF3A-A15E-4AC7-A0CA-7B3FA5876704}" type="parTrans" cxnId="{DA45882C-D957-4021-833D-D5830476B28F}">
      <dgm:prSet/>
      <dgm:spPr/>
      <dgm:t>
        <a:bodyPr/>
        <a:lstStyle/>
        <a:p>
          <a:endParaRPr lang="en-US"/>
        </a:p>
      </dgm:t>
    </dgm:pt>
    <dgm:pt modelId="{0802C05D-D8EB-46BF-8523-B98712749267}" type="sibTrans" cxnId="{DA45882C-D957-4021-833D-D5830476B28F}">
      <dgm:prSet/>
      <dgm:spPr/>
      <dgm:t>
        <a:bodyPr/>
        <a:lstStyle/>
        <a:p>
          <a:endParaRPr lang="en-US"/>
        </a:p>
      </dgm:t>
    </dgm:pt>
    <dgm:pt modelId="{E74D7F43-29D5-410D-8B9D-9456145CBEEC}">
      <dgm:prSet phldrT="[Text]"/>
      <dgm:spPr/>
      <dgm:t>
        <a:bodyPr/>
        <a:lstStyle/>
        <a:p>
          <a:endParaRPr lang="en-US" dirty="0"/>
        </a:p>
      </dgm:t>
    </dgm:pt>
    <dgm:pt modelId="{B572A250-5BCB-4827-BD26-DD32806A3741}" type="parTrans" cxnId="{524F1657-C9A4-42AD-BCFF-5626B95F1C78}">
      <dgm:prSet/>
      <dgm:spPr/>
      <dgm:t>
        <a:bodyPr/>
        <a:lstStyle/>
        <a:p>
          <a:endParaRPr lang="en-US"/>
        </a:p>
      </dgm:t>
    </dgm:pt>
    <dgm:pt modelId="{6A6F885E-7CED-4DF2-B1C3-377D717A8940}" type="sibTrans" cxnId="{524F1657-C9A4-42AD-BCFF-5626B95F1C78}">
      <dgm:prSet/>
      <dgm:spPr/>
      <dgm:t>
        <a:bodyPr/>
        <a:lstStyle/>
        <a:p>
          <a:endParaRPr lang="en-US"/>
        </a:p>
      </dgm:t>
    </dgm:pt>
    <dgm:pt modelId="{5A568B37-10C8-4E78-A36C-73D469CEBB84}">
      <dgm:prSet phldrT="[Text]"/>
      <dgm:spPr/>
      <dgm:t>
        <a:bodyPr/>
        <a:lstStyle/>
        <a:p>
          <a:endParaRPr lang="en-US" dirty="0"/>
        </a:p>
      </dgm:t>
    </dgm:pt>
    <dgm:pt modelId="{9F1E5809-525C-47C0-A036-7550767443D5}" type="parTrans" cxnId="{22174908-62B3-436E-B8DD-93481DDB7626}">
      <dgm:prSet/>
      <dgm:spPr/>
      <dgm:t>
        <a:bodyPr/>
        <a:lstStyle/>
        <a:p>
          <a:endParaRPr lang="en-US"/>
        </a:p>
      </dgm:t>
    </dgm:pt>
    <dgm:pt modelId="{4F7446AE-B3EA-4A31-9B6A-36020A78219B}" type="sibTrans" cxnId="{22174908-62B3-436E-B8DD-93481DDB7626}">
      <dgm:prSet/>
      <dgm:spPr/>
      <dgm:t>
        <a:bodyPr/>
        <a:lstStyle/>
        <a:p>
          <a:endParaRPr lang="en-US"/>
        </a:p>
      </dgm:t>
    </dgm:pt>
    <dgm:pt modelId="{42FA2ED6-57DB-4FD0-B5AF-38FD3373BE0A}" type="pres">
      <dgm:prSet presAssocID="{CCBB2C56-4266-49BE-A510-9A2AA39E5C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70DD19-8E6F-4EAF-B048-FE835FEA9591}" type="pres">
      <dgm:prSet presAssocID="{23C75214-B077-4D4E-8933-B2CDE467AF16}" presName="parentLin" presStyleCnt="0"/>
      <dgm:spPr/>
    </dgm:pt>
    <dgm:pt modelId="{D0471E84-D14B-4C52-A9CF-C8878C0CB126}" type="pres">
      <dgm:prSet presAssocID="{23C75214-B077-4D4E-8933-B2CDE467AF1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FC59E06-5491-4020-8EF9-B65E13D8B11E}" type="pres">
      <dgm:prSet presAssocID="{23C75214-B077-4D4E-8933-B2CDE467AF16}" presName="parentText" presStyleLbl="node1" presStyleIdx="0" presStyleCnt="2" custScaleY="604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7058D-03A7-49DE-ADDA-A7CC0BD919DE}" type="pres">
      <dgm:prSet presAssocID="{23C75214-B077-4D4E-8933-B2CDE467AF16}" presName="negativeSpace" presStyleCnt="0"/>
      <dgm:spPr/>
    </dgm:pt>
    <dgm:pt modelId="{95C046F1-35F6-41B8-887D-61096174BDFD}" type="pres">
      <dgm:prSet presAssocID="{23C75214-B077-4D4E-8933-B2CDE467AF16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AC3C917-EB4D-4411-B327-D38E53465608}" type="pres">
      <dgm:prSet presAssocID="{31397FFD-B289-4306-B18D-C4BBD3326785}" presName="spaceBetweenRectangles" presStyleCnt="0"/>
      <dgm:spPr/>
    </dgm:pt>
    <dgm:pt modelId="{5CCBE65A-58C9-4728-A161-4928100301A5}" type="pres">
      <dgm:prSet presAssocID="{AD10DD87-6D84-401B-881E-E1E7050C432C}" presName="parentLin" presStyleCnt="0"/>
      <dgm:spPr/>
    </dgm:pt>
    <dgm:pt modelId="{E5E6B6CE-1D7D-4388-951C-E0650CDBDA1A}" type="pres">
      <dgm:prSet presAssocID="{AD10DD87-6D84-401B-881E-E1E7050C432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7263215-FD79-42B3-9D4A-14AB2258646E}" type="pres">
      <dgm:prSet presAssocID="{AD10DD87-6D84-401B-881E-E1E7050C432C}" presName="parentText" presStyleLbl="node1" presStyleIdx="1" presStyleCnt="2" custScaleY="525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EADC6-7CE3-482B-ACF1-967632A82401}" type="pres">
      <dgm:prSet presAssocID="{AD10DD87-6D84-401B-881E-E1E7050C432C}" presName="negativeSpace" presStyleCnt="0"/>
      <dgm:spPr/>
    </dgm:pt>
    <dgm:pt modelId="{C7A05823-72DA-4AA3-8685-5E329A3BAEB3}" type="pres">
      <dgm:prSet presAssocID="{AD10DD87-6D84-401B-881E-E1E7050C432C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7E8E4D9B-F2B9-45DF-8A4F-0C7F3C4BFE0F}" srcId="{23C75214-B077-4D4E-8933-B2CDE467AF16}" destId="{AC60ED81-B518-4308-B531-4D2A40F58C4B}" srcOrd="1" destOrd="0" parTransId="{E978A115-04A3-4DF5-A947-52CC82431959}" sibTransId="{A8D6DC32-D652-4668-AA6A-1D3E4A5B4690}"/>
    <dgm:cxn modelId="{524F1657-C9A4-42AD-BCFF-5626B95F1C78}" srcId="{AD10DD87-6D84-401B-881E-E1E7050C432C}" destId="{E74D7F43-29D5-410D-8B9D-9456145CBEEC}" srcOrd="1" destOrd="0" parTransId="{B572A250-5BCB-4827-BD26-DD32806A3741}" sibTransId="{6A6F885E-7CED-4DF2-B1C3-377D717A8940}"/>
    <dgm:cxn modelId="{3CEF2C58-6958-4043-9E30-E8D3CB5C6838}" type="presOf" srcId="{23C75214-B077-4D4E-8933-B2CDE467AF16}" destId="{D0471E84-D14B-4C52-A9CF-C8878C0CB126}" srcOrd="0" destOrd="0" presId="urn:microsoft.com/office/officeart/2005/8/layout/list1"/>
    <dgm:cxn modelId="{B347B48D-AACD-4B90-ACEF-6BAD86823FA5}" type="presOf" srcId="{5A568B37-10C8-4E78-A36C-73D469CEBB84}" destId="{C7A05823-72DA-4AA3-8685-5E329A3BAEB3}" srcOrd="0" destOrd="2" presId="urn:microsoft.com/office/officeart/2005/8/layout/list1"/>
    <dgm:cxn modelId="{EDA262F0-47DC-4561-BD44-BC9DBA378C3C}" srcId="{CCBB2C56-4266-49BE-A510-9A2AA39E5C1F}" destId="{AD10DD87-6D84-401B-881E-E1E7050C432C}" srcOrd="1" destOrd="0" parTransId="{F68D9AAC-D651-421C-8E86-90ADEDC128D9}" sibTransId="{1EC03615-1263-4181-BCF3-B21C1BDB84E4}"/>
    <dgm:cxn modelId="{22174908-62B3-436E-B8DD-93481DDB7626}" srcId="{AD10DD87-6D84-401B-881E-E1E7050C432C}" destId="{5A568B37-10C8-4E78-A36C-73D469CEBB84}" srcOrd="2" destOrd="0" parTransId="{9F1E5809-525C-47C0-A036-7550767443D5}" sibTransId="{4F7446AE-B3EA-4A31-9B6A-36020A78219B}"/>
    <dgm:cxn modelId="{CBA4A5F4-6896-4FF0-A968-1DC3FC0C6E01}" type="presOf" srcId="{23C75214-B077-4D4E-8933-B2CDE467AF16}" destId="{3FC59E06-5491-4020-8EF9-B65E13D8B11E}" srcOrd="1" destOrd="0" presId="urn:microsoft.com/office/officeart/2005/8/layout/list1"/>
    <dgm:cxn modelId="{617C5AD5-40FF-46AE-88D5-FDDD9C15A76E}" type="presOf" srcId="{CCBB2C56-4266-49BE-A510-9A2AA39E5C1F}" destId="{42FA2ED6-57DB-4FD0-B5AF-38FD3373BE0A}" srcOrd="0" destOrd="0" presId="urn:microsoft.com/office/officeart/2005/8/layout/list1"/>
    <dgm:cxn modelId="{E790B02F-E523-450E-889F-04EB2C4DBE40}" type="presOf" srcId="{AC60ED81-B518-4308-B531-4D2A40F58C4B}" destId="{95C046F1-35F6-41B8-887D-61096174BDFD}" srcOrd="0" destOrd="1" presId="urn:microsoft.com/office/officeart/2005/8/layout/list1"/>
    <dgm:cxn modelId="{5B732ED7-DE6C-4C87-A74F-BF5ACE5372CA}" type="presOf" srcId="{D5C96250-3EE5-4BA6-B550-E31F8CC72A11}" destId="{C7A05823-72DA-4AA3-8685-5E329A3BAEB3}" srcOrd="0" destOrd="0" presId="urn:microsoft.com/office/officeart/2005/8/layout/list1"/>
    <dgm:cxn modelId="{E2378479-74CC-4D16-BCA7-0E58BBF0003D}" srcId="{23C75214-B077-4D4E-8933-B2CDE467AF16}" destId="{B779FD2B-AEC0-49B5-87C2-A3155D26DA56}" srcOrd="0" destOrd="0" parTransId="{4FB13CAD-E63E-4A63-BC9B-148920ADE80B}" sibTransId="{5A6B6427-31B6-4A9B-ABE3-1C024F7616F4}"/>
    <dgm:cxn modelId="{FDCAC393-F6F9-43FC-B5C3-F49805F6DD42}" type="presOf" srcId="{AD10DD87-6D84-401B-881E-E1E7050C432C}" destId="{E5E6B6CE-1D7D-4388-951C-E0650CDBDA1A}" srcOrd="0" destOrd="0" presId="urn:microsoft.com/office/officeart/2005/8/layout/list1"/>
    <dgm:cxn modelId="{DA45882C-D957-4021-833D-D5830476B28F}" srcId="{AD10DD87-6D84-401B-881E-E1E7050C432C}" destId="{D5C96250-3EE5-4BA6-B550-E31F8CC72A11}" srcOrd="0" destOrd="0" parTransId="{1C4CFF3A-A15E-4AC7-A0CA-7B3FA5876704}" sibTransId="{0802C05D-D8EB-46BF-8523-B98712749267}"/>
    <dgm:cxn modelId="{03230CAB-2B27-4D4C-8D26-A47F340331CA}" type="presOf" srcId="{E74D7F43-29D5-410D-8B9D-9456145CBEEC}" destId="{C7A05823-72DA-4AA3-8685-5E329A3BAEB3}" srcOrd="0" destOrd="1" presId="urn:microsoft.com/office/officeart/2005/8/layout/list1"/>
    <dgm:cxn modelId="{CC32B5CB-1A42-4877-921A-02A8E6DD97E4}" type="presOf" srcId="{AD10DD87-6D84-401B-881E-E1E7050C432C}" destId="{07263215-FD79-42B3-9D4A-14AB2258646E}" srcOrd="1" destOrd="0" presId="urn:microsoft.com/office/officeart/2005/8/layout/list1"/>
    <dgm:cxn modelId="{B66DBFFF-8965-462B-AD51-E6CA6C921F77}" type="presOf" srcId="{C9FDEB02-F849-4F69-9C64-CDFD5F3C1B3A}" destId="{95C046F1-35F6-41B8-887D-61096174BDFD}" srcOrd="0" destOrd="2" presId="urn:microsoft.com/office/officeart/2005/8/layout/list1"/>
    <dgm:cxn modelId="{D16D0673-C6F1-4A0A-B6A8-D62AD5BC997D}" type="presOf" srcId="{2362ED84-662C-48E4-9257-598F8B617D9D}" destId="{C7A05823-72DA-4AA3-8685-5E329A3BAEB3}" srcOrd="0" destOrd="3" presId="urn:microsoft.com/office/officeart/2005/8/layout/list1"/>
    <dgm:cxn modelId="{413D80DB-616F-4427-8C20-36DFACFC1C29}" srcId="{AD10DD87-6D84-401B-881E-E1E7050C432C}" destId="{2362ED84-662C-48E4-9257-598F8B617D9D}" srcOrd="3" destOrd="0" parTransId="{4B836DFB-58AC-4DF9-9EDC-94B018E74794}" sibTransId="{561FCFE7-EC46-41F4-A7F7-17EC7853BD49}"/>
    <dgm:cxn modelId="{BA79DDA8-D888-4BEE-A7A9-82A577A2BE29}" srcId="{CCBB2C56-4266-49BE-A510-9A2AA39E5C1F}" destId="{23C75214-B077-4D4E-8933-B2CDE467AF16}" srcOrd="0" destOrd="0" parTransId="{FC7B3E0A-95D9-49D3-A5A1-7CA268EC9501}" sibTransId="{31397FFD-B289-4306-B18D-C4BBD3326785}"/>
    <dgm:cxn modelId="{847F4D72-314D-4908-A274-7BBB3F8D5A6D}" srcId="{23C75214-B077-4D4E-8933-B2CDE467AF16}" destId="{C9FDEB02-F849-4F69-9C64-CDFD5F3C1B3A}" srcOrd="2" destOrd="0" parTransId="{2720E8D0-10B3-4AAB-9018-923C1015053E}" sibTransId="{AD0A9669-49B2-4335-8639-95FAA2A53FA8}"/>
    <dgm:cxn modelId="{52850416-E295-4A16-AD30-D650800AAC3D}" type="presOf" srcId="{B779FD2B-AEC0-49B5-87C2-A3155D26DA56}" destId="{95C046F1-35F6-41B8-887D-61096174BDFD}" srcOrd="0" destOrd="0" presId="urn:microsoft.com/office/officeart/2005/8/layout/list1"/>
    <dgm:cxn modelId="{8797CC84-4AAB-4955-86C5-A10BDBB11A6C}" type="presParOf" srcId="{42FA2ED6-57DB-4FD0-B5AF-38FD3373BE0A}" destId="{9C70DD19-8E6F-4EAF-B048-FE835FEA9591}" srcOrd="0" destOrd="0" presId="urn:microsoft.com/office/officeart/2005/8/layout/list1"/>
    <dgm:cxn modelId="{B13A659C-1818-427B-A6AD-D837081C1EB5}" type="presParOf" srcId="{9C70DD19-8E6F-4EAF-B048-FE835FEA9591}" destId="{D0471E84-D14B-4C52-A9CF-C8878C0CB126}" srcOrd="0" destOrd="0" presId="urn:microsoft.com/office/officeart/2005/8/layout/list1"/>
    <dgm:cxn modelId="{1E061540-B4D5-4711-9EC7-18A580D9F8F2}" type="presParOf" srcId="{9C70DD19-8E6F-4EAF-B048-FE835FEA9591}" destId="{3FC59E06-5491-4020-8EF9-B65E13D8B11E}" srcOrd="1" destOrd="0" presId="urn:microsoft.com/office/officeart/2005/8/layout/list1"/>
    <dgm:cxn modelId="{BF4F35CD-F95A-46DC-A17E-510D8AB52E9B}" type="presParOf" srcId="{42FA2ED6-57DB-4FD0-B5AF-38FD3373BE0A}" destId="{69D7058D-03A7-49DE-ADDA-A7CC0BD919DE}" srcOrd="1" destOrd="0" presId="urn:microsoft.com/office/officeart/2005/8/layout/list1"/>
    <dgm:cxn modelId="{DD4565AA-A283-4FB6-89DE-37CC641467AA}" type="presParOf" srcId="{42FA2ED6-57DB-4FD0-B5AF-38FD3373BE0A}" destId="{95C046F1-35F6-41B8-887D-61096174BDFD}" srcOrd="2" destOrd="0" presId="urn:microsoft.com/office/officeart/2005/8/layout/list1"/>
    <dgm:cxn modelId="{9FC56B01-426D-43AB-B655-70BE21631EB8}" type="presParOf" srcId="{42FA2ED6-57DB-4FD0-B5AF-38FD3373BE0A}" destId="{BAC3C917-EB4D-4411-B327-D38E53465608}" srcOrd="3" destOrd="0" presId="urn:microsoft.com/office/officeart/2005/8/layout/list1"/>
    <dgm:cxn modelId="{A6CF1433-09B8-4598-AC28-E7F793654422}" type="presParOf" srcId="{42FA2ED6-57DB-4FD0-B5AF-38FD3373BE0A}" destId="{5CCBE65A-58C9-4728-A161-4928100301A5}" srcOrd="4" destOrd="0" presId="urn:microsoft.com/office/officeart/2005/8/layout/list1"/>
    <dgm:cxn modelId="{3831A38C-34EE-4DE5-B943-A5FB2722D97F}" type="presParOf" srcId="{5CCBE65A-58C9-4728-A161-4928100301A5}" destId="{E5E6B6CE-1D7D-4388-951C-E0650CDBDA1A}" srcOrd="0" destOrd="0" presId="urn:microsoft.com/office/officeart/2005/8/layout/list1"/>
    <dgm:cxn modelId="{917E7EB1-6A47-4CCC-94A6-E432A41527E3}" type="presParOf" srcId="{5CCBE65A-58C9-4728-A161-4928100301A5}" destId="{07263215-FD79-42B3-9D4A-14AB2258646E}" srcOrd="1" destOrd="0" presId="urn:microsoft.com/office/officeart/2005/8/layout/list1"/>
    <dgm:cxn modelId="{799B10F8-AB3E-4419-A387-0FA850EF6EDF}" type="presParOf" srcId="{42FA2ED6-57DB-4FD0-B5AF-38FD3373BE0A}" destId="{CF0EADC6-7CE3-482B-ACF1-967632A82401}" srcOrd="5" destOrd="0" presId="urn:microsoft.com/office/officeart/2005/8/layout/list1"/>
    <dgm:cxn modelId="{BCE82780-9D23-4CCE-B954-FBF6BBC1AFFD}" type="presParOf" srcId="{42FA2ED6-57DB-4FD0-B5AF-38FD3373BE0A}" destId="{C7A05823-72DA-4AA3-8685-5E329A3BAEB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5C4CAC-6E3A-44B4-9A3B-43696E9EEBC2}">
      <dsp:nvSpPr>
        <dsp:cNvPr id="0" name=""/>
        <dsp:cNvSpPr/>
      </dsp:nvSpPr>
      <dsp:spPr>
        <a:xfrm>
          <a:off x="0" y="436475"/>
          <a:ext cx="6096000" cy="149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520700" rIns="473117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Classes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Templates</a:t>
          </a:r>
          <a:endParaRPr lang="en-US" sz="2500" kern="1200" dirty="0"/>
        </a:p>
      </dsp:txBody>
      <dsp:txXfrm>
        <a:off x="0" y="436475"/>
        <a:ext cx="6096000" cy="1496250"/>
      </dsp:txXfrm>
    </dsp:sp>
    <dsp:sp modelId="{039A9051-D4BD-4D48-AB39-5D043399B425}">
      <dsp:nvSpPr>
        <dsp:cNvPr id="0" name=""/>
        <dsp:cNvSpPr/>
      </dsp:nvSpPr>
      <dsp:spPr>
        <a:xfrm>
          <a:off x="304800" y="67475"/>
          <a:ext cx="426720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Improved Features</a:t>
          </a:r>
          <a:endParaRPr lang="en-US" sz="2500" kern="1200" dirty="0"/>
        </a:p>
      </dsp:txBody>
      <dsp:txXfrm>
        <a:off x="304800" y="67475"/>
        <a:ext cx="4267200" cy="738000"/>
      </dsp:txXfrm>
    </dsp:sp>
    <dsp:sp modelId="{2B219AD7-5BB9-4AA5-B307-AEDB354D9C0D}">
      <dsp:nvSpPr>
        <dsp:cNvPr id="0" name=""/>
        <dsp:cNvSpPr/>
      </dsp:nvSpPr>
      <dsp:spPr>
        <a:xfrm>
          <a:off x="0" y="2436725"/>
          <a:ext cx="6096000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520700" rIns="473117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Design-by-contract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Unit testing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smtClean="0"/>
            <a:t>Automatic memory management</a:t>
          </a:r>
          <a:endParaRPr lang="en-US" sz="2500" b="1" kern="1200" dirty="0"/>
        </a:p>
      </dsp:txBody>
      <dsp:txXfrm>
        <a:off x="0" y="2436725"/>
        <a:ext cx="6096000" cy="1890000"/>
      </dsp:txXfrm>
    </dsp:sp>
    <dsp:sp modelId="{5C398496-60C7-4B67-8D2A-0FC1C94C8BBB}">
      <dsp:nvSpPr>
        <dsp:cNvPr id="0" name=""/>
        <dsp:cNvSpPr/>
      </dsp:nvSpPr>
      <dsp:spPr>
        <a:xfrm>
          <a:off x="304800" y="2067725"/>
          <a:ext cx="426720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New features</a:t>
          </a:r>
          <a:endParaRPr lang="en-US" sz="2500" kern="1200" dirty="0"/>
        </a:p>
      </dsp:txBody>
      <dsp:txXfrm>
        <a:off x="304800" y="2067725"/>
        <a:ext cx="4267200" cy="738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C046F1-35F6-41B8-887D-61096174BDFD}">
      <dsp:nvSpPr>
        <dsp:cNvPr id="0" name=""/>
        <dsp:cNvSpPr/>
      </dsp:nvSpPr>
      <dsp:spPr>
        <a:xfrm>
          <a:off x="0" y="163308"/>
          <a:ext cx="8229599" cy="19199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79044" rIns="63870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</dsp:txBody>
      <dsp:txXfrm>
        <a:off x="0" y="163308"/>
        <a:ext cx="8229599" cy="1919925"/>
      </dsp:txXfrm>
    </dsp:sp>
    <dsp:sp modelId="{3FC59E06-5491-4020-8EF9-B65E13D8B11E}">
      <dsp:nvSpPr>
        <dsp:cNvPr id="0" name=""/>
        <dsp:cNvSpPr/>
      </dsp:nvSpPr>
      <dsp:spPr>
        <a:xfrm>
          <a:off x="411479" y="92595"/>
          <a:ext cx="5760720" cy="410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C/C++</a:t>
          </a:r>
          <a:endParaRPr lang="en-US" sz="2300" kern="1200" dirty="0"/>
        </a:p>
      </dsp:txBody>
      <dsp:txXfrm>
        <a:off x="411479" y="92595"/>
        <a:ext cx="5760720" cy="410193"/>
      </dsp:txXfrm>
    </dsp:sp>
    <dsp:sp modelId="{C7A05823-72DA-4AA3-8685-5E329A3BAEB3}">
      <dsp:nvSpPr>
        <dsp:cNvPr id="0" name=""/>
        <dsp:cNvSpPr/>
      </dsp:nvSpPr>
      <dsp:spPr>
        <a:xfrm>
          <a:off x="0" y="2225079"/>
          <a:ext cx="8229599" cy="2390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79044" rIns="63870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</dsp:txBody>
      <dsp:txXfrm>
        <a:off x="0" y="2225079"/>
        <a:ext cx="8229599" cy="2390849"/>
      </dsp:txXfrm>
    </dsp:sp>
    <dsp:sp modelId="{07263215-FD79-42B3-9D4A-14AB2258646E}">
      <dsp:nvSpPr>
        <dsp:cNvPr id="0" name=""/>
        <dsp:cNvSpPr/>
      </dsp:nvSpPr>
      <dsp:spPr>
        <a:xfrm>
          <a:off x="411479" y="2207433"/>
          <a:ext cx="5760720" cy="3571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</a:t>
          </a:r>
          <a:endParaRPr lang="en-US" sz="2300" kern="1200" dirty="0"/>
        </a:p>
      </dsp:txBody>
      <dsp:txXfrm>
        <a:off x="411479" y="2207433"/>
        <a:ext cx="5760720" cy="357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0.39815</cdr:x>
      <cdr:y>0.06473</cdr:y>
    </cdr:from>
    <cdr:to>
      <cdr:x>0.85185</cdr:x>
      <cdr:y>0.16183</cdr:y>
    </cdr:to>
    <cdr:sp macro="" textlink="">
      <cdr:nvSpPr>
        <cdr:cNvPr id="2" name="Rectangular Callout 1"/>
        <cdr:cNvSpPr/>
      </cdr:nvSpPr>
      <cdr:spPr>
        <a:xfrm xmlns:a="http://schemas.openxmlformats.org/drawingml/2006/main">
          <a:off x="3276600" y="304800"/>
          <a:ext cx="3733800" cy="457200"/>
        </a:xfrm>
        <a:prstGeom xmlns:a="http://schemas.openxmlformats.org/drawingml/2006/main" prst="wedgeRectCallout">
          <a:avLst>
            <a:gd name="adj1" fmla="val -76582"/>
            <a:gd name="adj2" fmla="val -19140"/>
          </a:avLst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2400" b="1" dirty="0" smtClean="0">
              <a:solidFill>
                <a:srgbClr val="FF0000"/>
              </a:solidFill>
            </a:rPr>
            <a:t>Release of D version 1.0</a:t>
          </a:r>
          <a:endParaRPr lang="en-US" sz="24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52151-3067-4E54-A24C-A730869B47E0}" type="datetimeFigureOut">
              <a:rPr lang="en-US" smtClean="0"/>
              <a:pPr/>
              <a:t>2009.06.19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F76FD-9E60-42F8-AB94-08C2DE720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8282-9F16-4750-8445-228181A2C385}" type="datetime1">
              <a:rPr lang="en-US" smtClean="0"/>
              <a:pPr/>
              <a:t>2009.06.19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Elaborated by Panteleev Vladimir,  FAF-051. Adviser: Lect. Sup. Radu Melnic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718-FA58-4643-ADD0-C2003A024F5F}" type="datetime1">
              <a:rPr lang="en-US" smtClean="0"/>
              <a:pPr/>
              <a:t>2009.06.19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Elaborated by Panteleev Vladimir,  FAF-051. Adviser: Lect. Sup. Radu Melnic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842B-A24E-4971-924A-D22C3C56C770}" type="datetime1">
              <a:rPr lang="en-US" smtClean="0"/>
              <a:pPr/>
              <a:t>2009.06.19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Elaborated by Panteleev Vladimir,  FAF-051. Adviser: Lect. Sup. Radu Melnic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6BA3-3472-4D22-94DE-E51E6D6F7626}" type="datetime1">
              <a:rPr lang="en-US" smtClean="0"/>
              <a:pPr/>
              <a:t>2009.06.19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Elaborated by Panteleev Vladimir,  FAF-051. Adviser: Lect. Sup. Radu Melnic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CF37-4D47-4F87-BF1C-103E6A400BC1}" type="datetime1">
              <a:rPr lang="en-US" smtClean="0"/>
              <a:pPr/>
              <a:t>2009.06.19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Elaborated by Panteleev Vladimir,  FAF-051. Adviser: Lect. Sup. Radu Melnic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472D-BEF9-4BB7-9F93-973C33B16F74}" type="datetime1">
              <a:rPr lang="en-US" smtClean="0"/>
              <a:pPr/>
              <a:t>2009.06.19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Elaborated by Panteleev Vladimir,  FAF-051. Adviser: Lect. Sup. Radu Melnic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C149-EF9B-40DE-81A3-D45D26A12B6E}" type="datetime1">
              <a:rPr lang="en-US" smtClean="0"/>
              <a:pPr/>
              <a:t>2009.06.19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Elaborated by Panteleev Vladimir,  FAF-051. Adviser: Lect. Sup. Radu Melnic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125-C814-4704-9CB9-0D1F2C9ED49D}" type="datetime1">
              <a:rPr lang="en-US" smtClean="0"/>
              <a:pPr/>
              <a:t>2009.06.19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Elaborated by Panteleev Vladimir,  FAF-051. Adviser: Lect. Sup. Radu Melnic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315A-C523-490B-901E-6425EAB3F66E}" type="datetime1">
              <a:rPr lang="en-US" smtClean="0"/>
              <a:pPr/>
              <a:t>2009.06.19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Elaborated by Panteleev Vladimir,  FAF-051. Adviser: Lect. Sup. Radu Melnic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E60D-E2C8-425E-8D30-6245CC765B47}" type="datetime1">
              <a:rPr lang="en-US" smtClean="0"/>
              <a:pPr/>
              <a:t>2009.06.19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Elaborated by Panteleev Vladimir,  FAF-051. Adviser: Lect. Sup. Radu Melnic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C508-C205-4D07-8D55-3FB0D22CB99E}" type="datetime1">
              <a:rPr lang="en-US" smtClean="0"/>
              <a:pPr/>
              <a:t>2009.06.19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Elaborated by Panteleev Vladimir,  FAF-051. Adviser: Lect. Sup. Radu Melnic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CD8D10-921A-4C07-8031-9F873FFA16DE}" type="datetime1">
              <a:rPr lang="en-US" smtClean="0"/>
              <a:pPr/>
              <a:t>2009.06.19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kumimoji="0" lang="en-US" smtClean="0">
                <a:solidFill>
                  <a:schemeClr val="tx1">
                    <a:shade val="50000"/>
                  </a:schemeClr>
                </a:solidFill>
              </a:rPr>
              <a:t>Elaborated by Panteleev Vladimir,  FAF-051. Adviser: Lect. Sup. Radu Melnic</a:t>
            </a:r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dsource.org/projects/diamon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622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Memory Management in the D programming language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4724400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Student: 		Panteleev Vladimir,  FAF-051</a:t>
            </a:r>
          </a:p>
          <a:p>
            <a:r>
              <a:rPr lang="en-US" dirty="0" smtClean="0"/>
              <a:t>Adviser: 	Lect. Sup. Radu Melnic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00200" y="457200"/>
            <a:ext cx="586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 smtClean="0"/>
              <a:t>Ministerul Educaţiei şi Tineretului al Republicii Moldova</a:t>
            </a:r>
          </a:p>
          <a:p>
            <a:pPr algn="ctr"/>
            <a:r>
              <a:rPr lang="vi-VN" dirty="0" smtClean="0"/>
              <a:t>Universitatea Tehnică a Moldovei </a:t>
            </a:r>
          </a:p>
          <a:p>
            <a:pPr algn="ctr"/>
            <a:r>
              <a:rPr lang="vi-VN" dirty="0" smtClean="0"/>
              <a:t>Facultatea de Calculatoare, Informatică şi Microelectronică</a:t>
            </a:r>
          </a:p>
          <a:p>
            <a:pPr algn="ctr"/>
            <a:r>
              <a:rPr lang="vi-VN" dirty="0" smtClean="0"/>
              <a:t>Catedra Filiera Anglofonă</a:t>
            </a:r>
            <a:endParaRPr lang="vi-VN" dirty="0"/>
          </a:p>
        </p:txBody>
      </p:sp>
      <p:pic>
        <p:nvPicPr>
          <p:cNvPr id="11" name="Picture 10" descr="UT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5715000"/>
            <a:ext cx="1755319" cy="914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2133600"/>
            <a:ext cx="7086600" cy="1828800"/>
          </a:xfrm>
        </p:spPr>
        <p:txBody>
          <a:bodyPr/>
          <a:lstStyle/>
          <a:p>
            <a:pPr algn="ctr"/>
            <a:r>
              <a:rPr lang="en-US" dirty="0" smtClean="0"/>
              <a:t>Memory Management in 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Runtime Interaction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914400" y="2362200"/>
            <a:ext cx="20574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User Code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124200" y="2590800"/>
            <a:ext cx="762000" cy="457200"/>
          </a:xfrm>
          <a:prstGeom prst="rightArrow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038600" y="2362200"/>
            <a:ext cx="12192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libc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410200" y="2590800"/>
            <a:ext cx="762000" cy="457200"/>
          </a:xfrm>
          <a:prstGeom prst="rightArrow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248400" y="2362200"/>
            <a:ext cx="19812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Operating System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8200" y="4572000"/>
            <a:ext cx="106680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User Code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00600" y="5181600"/>
            <a:ext cx="7620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libc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48400" y="5181600"/>
            <a:ext cx="1981200" cy="533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Linux/OS X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267200" y="5204847"/>
            <a:ext cx="457200" cy="457200"/>
          </a:xfrm>
          <a:prstGeom prst="rightArrow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669796" y="5197098"/>
            <a:ext cx="457200" cy="457200"/>
          </a:xfrm>
          <a:prstGeom prst="rightArrow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1981200" y="4876800"/>
            <a:ext cx="457200" cy="457200"/>
          </a:xfrm>
          <a:prstGeom prst="rightArrow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514600" y="4572000"/>
            <a:ext cx="1600200" cy="1143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 runtime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248400" y="4572000"/>
            <a:ext cx="1981200" cy="533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Windows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4267200" y="4602996"/>
            <a:ext cx="1905000" cy="457200"/>
          </a:xfrm>
          <a:prstGeom prst="rightArrow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layout</a:t>
            </a:r>
            <a:endParaRPr lang="en-US" dirty="0"/>
          </a:p>
        </p:txBody>
      </p:sp>
      <p:pic>
        <p:nvPicPr>
          <p:cNvPr id="6" name="Picture 5" descr="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133600"/>
            <a:ext cx="4632960" cy="2895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10200" y="2514600"/>
            <a:ext cx="3276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000" dirty="0" smtClean="0">
                <a:solidFill>
                  <a:prstClr val="white"/>
                </a:solidFill>
              </a:rPr>
              <a:t>Memory is divided into pools (multiples of 64kB)</a:t>
            </a: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000" dirty="0" smtClean="0">
                <a:solidFill>
                  <a:prstClr val="white"/>
                </a:solidFill>
              </a:rPr>
              <a:t>Pools are divided into pages (4kB each)</a:t>
            </a: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000" dirty="0" smtClean="0">
                <a:solidFill>
                  <a:prstClr val="white"/>
                </a:solidFill>
              </a:rPr>
              <a:t>Pages are classified into bins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layout</a:t>
            </a:r>
            <a:endParaRPr lang="en-US" dirty="0"/>
          </a:p>
        </p:txBody>
      </p:sp>
      <p:pic>
        <p:nvPicPr>
          <p:cNvPr id="6" name="Picture 5" descr="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133600"/>
            <a:ext cx="4632960" cy="2895600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5562600" y="2057400"/>
            <a:ext cx="457200" cy="3124200"/>
          </a:xfrm>
          <a:prstGeom prst="leftBrace">
            <a:avLst>
              <a:gd name="adj1" fmla="val 16808"/>
              <a:gd name="adj2" fmla="val 67312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8800" y="2057400"/>
            <a:ext cx="2667000" cy="341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lvl="0" indent="-204788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1400" dirty="0" smtClean="0">
                <a:solidFill>
                  <a:prstClr val="white"/>
                </a:solidFill>
              </a:rPr>
              <a:t>B_16</a:t>
            </a:r>
          </a:p>
          <a:p>
            <a:pPr marL="341313" lvl="0" indent="-204788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1400" dirty="0" smtClean="0">
                <a:solidFill>
                  <a:prstClr val="white"/>
                </a:solidFill>
              </a:rPr>
              <a:t>B_32</a:t>
            </a:r>
          </a:p>
          <a:p>
            <a:pPr marL="341313" lvl="0" indent="-204788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1400" dirty="0" smtClean="0">
                <a:solidFill>
                  <a:prstClr val="white"/>
                </a:solidFill>
              </a:rPr>
              <a:t>B_64</a:t>
            </a:r>
          </a:p>
          <a:p>
            <a:pPr marL="341313" lvl="0" indent="-204788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1400" dirty="0" smtClean="0">
                <a:solidFill>
                  <a:prstClr val="white"/>
                </a:solidFill>
              </a:rPr>
              <a:t>B_128</a:t>
            </a:r>
          </a:p>
          <a:p>
            <a:pPr marL="341313" lvl="0" indent="-204788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1400" dirty="0" smtClean="0">
                <a:solidFill>
                  <a:prstClr val="white"/>
                </a:solidFill>
              </a:rPr>
              <a:t>B_256</a:t>
            </a:r>
          </a:p>
          <a:p>
            <a:pPr marL="341313" lvl="0" indent="-204788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1400" dirty="0" smtClean="0">
                <a:solidFill>
                  <a:prstClr val="white"/>
                </a:solidFill>
              </a:rPr>
              <a:t>B_512</a:t>
            </a:r>
          </a:p>
          <a:p>
            <a:pPr marL="341313" lvl="0" indent="-204788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1400" dirty="0" smtClean="0">
                <a:solidFill>
                  <a:prstClr val="white"/>
                </a:solidFill>
              </a:rPr>
              <a:t>B_1024</a:t>
            </a:r>
          </a:p>
          <a:p>
            <a:pPr marL="341313" lvl="0" indent="-204788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1400" dirty="0" smtClean="0">
                <a:solidFill>
                  <a:prstClr val="white"/>
                </a:solidFill>
              </a:rPr>
              <a:t>B_2048</a:t>
            </a:r>
          </a:p>
          <a:p>
            <a:pPr marL="341313" lvl="0" indent="-204788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1400" dirty="0" smtClean="0">
                <a:solidFill>
                  <a:prstClr val="white"/>
                </a:solidFill>
              </a:rPr>
              <a:t>B_PAGE</a:t>
            </a:r>
          </a:p>
          <a:p>
            <a:pPr marL="341313" lvl="0" indent="-204788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1400" dirty="0" smtClean="0">
                <a:solidFill>
                  <a:prstClr val="white"/>
                </a:solidFill>
              </a:rPr>
              <a:t>B_PAGEPLUS</a:t>
            </a:r>
          </a:p>
          <a:p>
            <a:pPr marL="341313" lvl="0" indent="-204788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1400" dirty="0" smtClean="0">
                <a:solidFill>
                  <a:prstClr val="white"/>
                </a:solidFill>
              </a:rPr>
              <a:t>B_FREE</a:t>
            </a:r>
          </a:p>
          <a:p>
            <a:pPr marL="341313" lvl="0" indent="-204788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1400" dirty="0" smtClean="0">
                <a:solidFill>
                  <a:prstClr val="white"/>
                </a:solidFill>
              </a:rPr>
              <a:t>B_UNCOMMITTED</a:t>
            </a: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endParaRPr lang="en-US" sz="1400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layout</a:t>
            </a:r>
            <a:endParaRPr lang="en-US" dirty="0"/>
          </a:p>
        </p:txBody>
      </p:sp>
      <p:pic>
        <p:nvPicPr>
          <p:cNvPr id="6" name="Picture 5" descr="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133600"/>
            <a:ext cx="4632960" cy="2895600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 rot="16200000">
            <a:off x="929898" y="4953000"/>
            <a:ext cx="228600" cy="533400"/>
          </a:xfrm>
          <a:prstGeom prst="leftBrace">
            <a:avLst>
              <a:gd name="adj1" fmla="val 16808"/>
              <a:gd name="adj2" fmla="val 49879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2377698" y="4054098"/>
            <a:ext cx="228600" cy="2331204"/>
          </a:xfrm>
          <a:prstGeom prst="leftBrace">
            <a:avLst>
              <a:gd name="adj1" fmla="val 16808"/>
              <a:gd name="adj2" fmla="val 49879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5334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2000" dirty="0" smtClean="0">
                <a:solidFill>
                  <a:prstClr val="white"/>
                </a:solidFill>
              </a:rPr>
              <a:t>PAGE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3263" y="53340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2000" dirty="0" smtClean="0">
                <a:solidFill>
                  <a:prstClr val="white"/>
                </a:solidFill>
              </a:rPr>
              <a:t>PAGE_PLUS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layout</a:t>
            </a:r>
            <a:endParaRPr lang="en-US" dirty="0"/>
          </a:p>
        </p:txBody>
      </p:sp>
      <p:pic>
        <p:nvPicPr>
          <p:cNvPr id="6" name="Picture 5" descr="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133600"/>
            <a:ext cx="4632960" cy="2895600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5562600" y="2057400"/>
            <a:ext cx="457200" cy="3124200"/>
          </a:xfrm>
          <a:prstGeom prst="leftBrace">
            <a:avLst>
              <a:gd name="adj1" fmla="val 16808"/>
              <a:gd name="adj2" fmla="val 67312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8800" y="2133600"/>
            <a:ext cx="2667000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8" lvl="0" indent="-436563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3200" dirty="0" smtClean="0">
                <a:solidFill>
                  <a:prstClr val="white"/>
                </a:solidFill>
              </a:rPr>
              <a:t>MARK</a:t>
            </a:r>
          </a:p>
          <a:p>
            <a:pPr marL="573088" lvl="0" indent="-436563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3200" dirty="0" smtClean="0">
                <a:solidFill>
                  <a:prstClr val="white"/>
                </a:solidFill>
              </a:rPr>
              <a:t>SCAN</a:t>
            </a:r>
          </a:p>
          <a:p>
            <a:pPr marL="573088" lvl="0" indent="-436563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3200" dirty="0" smtClean="0">
                <a:solidFill>
                  <a:prstClr val="white"/>
                </a:solidFill>
              </a:rPr>
              <a:t>FREE</a:t>
            </a:r>
          </a:p>
          <a:p>
            <a:pPr marL="573088" lvl="0" indent="-436563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3200" dirty="0" smtClean="0">
                <a:solidFill>
                  <a:prstClr val="white"/>
                </a:solidFill>
              </a:rPr>
              <a:t>FINAL</a:t>
            </a:r>
          </a:p>
          <a:p>
            <a:pPr marL="573088" lvl="0" indent="-436563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3200" dirty="0" smtClean="0">
                <a:solidFill>
                  <a:prstClr val="white"/>
                </a:solidFill>
              </a:rPr>
              <a:t>NOSCAN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layout</a:t>
            </a:r>
            <a:endParaRPr lang="en-US" dirty="0"/>
          </a:p>
        </p:txBody>
      </p:sp>
      <p:pic>
        <p:nvPicPr>
          <p:cNvPr id="6" name="Picture 5" descr="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133600"/>
            <a:ext cx="4632960" cy="2895600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5562600" y="2057400"/>
            <a:ext cx="457200" cy="3124200"/>
          </a:xfrm>
          <a:prstGeom prst="leftBrace">
            <a:avLst>
              <a:gd name="adj1" fmla="val 16808"/>
              <a:gd name="adj2" fmla="val 67312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8800" y="2133600"/>
            <a:ext cx="2667000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8" lvl="0" indent="-436563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3200" dirty="0" smtClean="0">
                <a:solidFill>
                  <a:prstClr val="white"/>
                </a:solidFill>
              </a:rPr>
              <a:t>MARK</a:t>
            </a:r>
          </a:p>
          <a:p>
            <a:pPr marL="573088" lvl="0" indent="-436563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3200" dirty="0" smtClean="0">
                <a:solidFill>
                  <a:prstClr val="white"/>
                </a:solidFill>
              </a:rPr>
              <a:t>SCAN</a:t>
            </a:r>
          </a:p>
          <a:p>
            <a:pPr marL="573088" lvl="0" indent="-436563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3200" dirty="0" smtClean="0">
                <a:solidFill>
                  <a:prstClr val="white"/>
                </a:solidFill>
              </a:rPr>
              <a:t>FREE</a:t>
            </a:r>
          </a:p>
          <a:p>
            <a:pPr marL="573088" lvl="0" indent="-436563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3200" dirty="0" smtClean="0">
                <a:solidFill>
                  <a:prstClr val="white"/>
                </a:solidFill>
              </a:rPr>
              <a:t>FINAL</a:t>
            </a:r>
          </a:p>
          <a:p>
            <a:pPr marL="573088" lvl="0" indent="-436563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3200" dirty="0" smtClean="0">
                <a:solidFill>
                  <a:srgbClr val="FF0000"/>
                </a:solidFill>
              </a:rPr>
              <a:t>NOSCAN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</a:t>
            </a:r>
            <a:endParaRPr lang="en-US" dirty="0"/>
          </a:p>
        </p:txBody>
      </p:sp>
      <p:pic>
        <p:nvPicPr>
          <p:cNvPr id="8" name="Picture 7" descr="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133600"/>
            <a:ext cx="4632960" cy="2895600"/>
          </a:xfrm>
          <a:prstGeom prst="rect">
            <a:avLst/>
          </a:prstGeom>
        </p:spPr>
      </p:pic>
      <p:pic>
        <p:nvPicPr>
          <p:cNvPr id="9" name="Picture 8" descr="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133600"/>
            <a:ext cx="4632960" cy="2895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</a:t>
            </a:r>
            <a:endParaRPr lang="en-US" dirty="0"/>
          </a:p>
        </p:txBody>
      </p:sp>
      <p:pic>
        <p:nvPicPr>
          <p:cNvPr id="8" name="Picture 7" descr="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133600"/>
            <a:ext cx="4632960" cy="28956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-152400" y="3352800"/>
            <a:ext cx="1143000" cy="228600"/>
          </a:xfrm>
          <a:prstGeom prst="straightConnector1">
            <a:avLst/>
          </a:prstGeom>
          <a:ln w="31750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</a:t>
            </a:r>
            <a:endParaRPr lang="en-US" dirty="0"/>
          </a:p>
        </p:txBody>
      </p:sp>
      <p:pic>
        <p:nvPicPr>
          <p:cNvPr id="8" name="Picture 7" descr="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133600"/>
            <a:ext cx="4632960" cy="28956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-152400" y="3352800"/>
            <a:ext cx="1143000" cy="228600"/>
          </a:xfrm>
          <a:prstGeom prst="straightConnector1">
            <a:avLst/>
          </a:prstGeom>
          <a:ln w="31750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1943894" y="2932906"/>
            <a:ext cx="990600" cy="1588"/>
          </a:xfrm>
          <a:prstGeom prst="straightConnector1">
            <a:avLst/>
          </a:prstGeom>
          <a:ln w="31750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3581400" y="3886200"/>
            <a:ext cx="609600" cy="1588"/>
          </a:xfrm>
          <a:prstGeom prst="straightConnector1">
            <a:avLst/>
          </a:prstGeom>
          <a:ln w="31750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 Programming Language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</a:t>
            </a:r>
            <a:endParaRPr lang="en-US" dirty="0"/>
          </a:p>
        </p:txBody>
      </p:sp>
      <p:pic>
        <p:nvPicPr>
          <p:cNvPr id="8" name="Picture 7" descr="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133600"/>
            <a:ext cx="4632960" cy="28956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-152400" y="3352800"/>
            <a:ext cx="1143000" cy="228600"/>
          </a:xfrm>
          <a:prstGeom prst="straightConnector1">
            <a:avLst/>
          </a:prstGeom>
          <a:ln w="31750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1943894" y="2932906"/>
            <a:ext cx="990600" cy="1588"/>
          </a:xfrm>
          <a:prstGeom prst="straightConnector1">
            <a:avLst/>
          </a:prstGeom>
          <a:ln w="31750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3581400" y="3886200"/>
            <a:ext cx="609600" cy="1588"/>
          </a:xfrm>
          <a:prstGeom prst="straightConnector1">
            <a:avLst/>
          </a:prstGeom>
          <a:ln w="31750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95600" y="2362200"/>
            <a:ext cx="609600" cy="1588"/>
          </a:xfrm>
          <a:prstGeom prst="straightConnector1">
            <a:avLst/>
          </a:prstGeom>
          <a:ln w="31750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1601788" y="2362200"/>
            <a:ext cx="531812" cy="1588"/>
          </a:xfrm>
          <a:prstGeom prst="straightConnector1">
            <a:avLst/>
          </a:prstGeom>
          <a:ln w="31750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14800" y="4191000"/>
            <a:ext cx="457200" cy="1588"/>
          </a:xfrm>
          <a:prstGeom prst="straightConnector1">
            <a:avLst/>
          </a:prstGeom>
          <a:ln w="31750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3200400" y="4191000"/>
            <a:ext cx="533400" cy="1588"/>
          </a:xfrm>
          <a:prstGeom prst="straightConnector1">
            <a:avLst/>
          </a:prstGeom>
          <a:ln w="31750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</a:t>
            </a:r>
            <a:endParaRPr lang="en-US" dirty="0"/>
          </a:p>
        </p:txBody>
      </p:sp>
      <p:pic>
        <p:nvPicPr>
          <p:cNvPr id="8" name="Picture 7" descr="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133600"/>
            <a:ext cx="4632960" cy="28956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-152400" y="3352800"/>
            <a:ext cx="1143000" cy="228600"/>
          </a:xfrm>
          <a:prstGeom prst="straightConnector1">
            <a:avLst/>
          </a:prstGeom>
          <a:ln w="31750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1943894" y="2932906"/>
            <a:ext cx="990600" cy="1588"/>
          </a:xfrm>
          <a:prstGeom prst="straightConnector1">
            <a:avLst/>
          </a:prstGeom>
          <a:ln w="31750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3581400" y="3886200"/>
            <a:ext cx="609600" cy="1588"/>
          </a:xfrm>
          <a:prstGeom prst="straightConnector1">
            <a:avLst/>
          </a:prstGeom>
          <a:ln w="31750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95600" y="2362200"/>
            <a:ext cx="609600" cy="1588"/>
          </a:xfrm>
          <a:prstGeom prst="straightConnector1">
            <a:avLst/>
          </a:prstGeom>
          <a:ln w="31750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1601788" y="2362200"/>
            <a:ext cx="531812" cy="1588"/>
          </a:xfrm>
          <a:prstGeom prst="straightConnector1">
            <a:avLst/>
          </a:prstGeom>
          <a:ln w="31750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14800" y="4191000"/>
            <a:ext cx="457200" cy="1588"/>
          </a:xfrm>
          <a:prstGeom prst="straightConnector1">
            <a:avLst/>
          </a:prstGeom>
          <a:ln w="31750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3200400" y="4191000"/>
            <a:ext cx="533400" cy="1588"/>
          </a:xfrm>
          <a:prstGeom prst="straightConnector1">
            <a:avLst/>
          </a:prstGeom>
          <a:ln w="31750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723900" y="2705100"/>
            <a:ext cx="531812" cy="1588"/>
          </a:xfrm>
          <a:prstGeom prst="straightConnector1">
            <a:avLst/>
          </a:prstGeom>
          <a:ln w="31750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838700" y="2705100"/>
            <a:ext cx="531812" cy="1588"/>
          </a:xfrm>
          <a:prstGeom prst="straightConnector1">
            <a:avLst/>
          </a:prstGeom>
          <a:ln w="31750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648200" y="4191000"/>
            <a:ext cx="457200" cy="1588"/>
          </a:xfrm>
          <a:prstGeom prst="straightConnector1">
            <a:avLst/>
          </a:prstGeom>
          <a:ln w="31750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1676400" y="4191000"/>
            <a:ext cx="531812" cy="1588"/>
          </a:xfrm>
          <a:prstGeom prst="straightConnector1">
            <a:avLst/>
          </a:prstGeom>
          <a:ln w="31750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133600"/>
            <a:ext cx="4632960" cy="2895600"/>
          </a:xfrm>
          <a:prstGeom prst="rect">
            <a:avLst/>
          </a:prstGeom>
          <a:ln cap="rnd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</a:t>
            </a:r>
            <a:endParaRPr lang="en-US" dirty="0"/>
          </a:p>
        </p:txBody>
      </p:sp>
      <p:pic>
        <p:nvPicPr>
          <p:cNvPr id="8" name="Picture 7" descr="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133600"/>
            <a:ext cx="4632960" cy="28956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-152400" y="3352800"/>
            <a:ext cx="1143000" cy="228600"/>
          </a:xfrm>
          <a:prstGeom prst="straightConnector1">
            <a:avLst/>
          </a:prstGeom>
          <a:ln w="31750" cap="rnd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1943894" y="2932906"/>
            <a:ext cx="990600" cy="1588"/>
          </a:xfrm>
          <a:prstGeom prst="straightConnector1">
            <a:avLst/>
          </a:prstGeom>
          <a:ln w="31750" cap="rnd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3581400" y="3886200"/>
            <a:ext cx="609600" cy="1588"/>
          </a:xfrm>
          <a:prstGeom prst="straightConnector1">
            <a:avLst/>
          </a:prstGeom>
          <a:ln w="31750" cap="rnd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95600" y="2362200"/>
            <a:ext cx="609600" cy="1588"/>
          </a:xfrm>
          <a:prstGeom prst="straightConnector1">
            <a:avLst/>
          </a:prstGeom>
          <a:ln w="31750" cap="rnd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1601788" y="2362200"/>
            <a:ext cx="531812" cy="1588"/>
          </a:xfrm>
          <a:prstGeom prst="straightConnector1">
            <a:avLst/>
          </a:prstGeom>
          <a:ln w="31750" cap="rnd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14800" y="4191000"/>
            <a:ext cx="457200" cy="1588"/>
          </a:xfrm>
          <a:prstGeom prst="straightConnector1">
            <a:avLst/>
          </a:prstGeom>
          <a:ln w="31750" cap="rnd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3200400" y="4191000"/>
            <a:ext cx="533400" cy="1588"/>
          </a:xfrm>
          <a:prstGeom prst="straightConnector1">
            <a:avLst/>
          </a:prstGeom>
          <a:ln w="31750" cap="rnd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723900" y="2705100"/>
            <a:ext cx="531812" cy="1588"/>
          </a:xfrm>
          <a:prstGeom prst="straightConnector1">
            <a:avLst/>
          </a:prstGeom>
          <a:ln w="31750" cap="rnd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838700" y="2705100"/>
            <a:ext cx="531812" cy="1588"/>
          </a:xfrm>
          <a:prstGeom prst="straightConnector1">
            <a:avLst/>
          </a:prstGeom>
          <a:ln w="31750" cap="rnd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648200" y="4191000"/>
            <a:ext cx="457200" cy="1588"/>
          </a:xfrm>
          <a:prstGeom prst="straightConnector1">
            <a:avLst/>
          </a:prstGeom>
          <a:ln w="31750" cap="rnd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1676400" y="4191000"/>
            <a:ext cx="531812" cy="1588"/>
          </a:xfrm>
          <a:prstGeom prst="straightConnector1">
            <a:avLst/>
          </a:prstGeom>
          <a:ln w="31750" cap="rnd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133600"/>
            <a:ext cx="4632960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886200"/>
          </a:xfrm>
        </p:spPr>
        <p:txBody>
          <a:bodyPr>
            <a:normAutofit/>
          </a:bodyPr>
          <a:lstStyle/>
          <a:p>
            <a:pPr marL="914400" indent="-777875"/>
            <a:r>
              <a:rPr lang="en-US" sz="5400" dirty="0" smtClean="0"/>
              <a:t>Poor performance</a:t>
            </a:r>
          </a:p>
          <a:p>
            <a:pPr marL="914400" indent="-777875"/>
            <a:r>
              <a:rPr lang="en-US" sz="5400" dirty="0" smtClean="0"/>
              <a:t>Memory Leaks</a:t>
            </a:r>
          </a:p>
          <a:p>
            <a:pPr marL="914400" indent="-777875"/>
            <a:r>
              <a:rPr lang="en-US" sz="5400" dirty="0" smtClean="0"/>
              <a:t>Memory corruption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Performance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1445385"/>
            <a:ext cx="7715250" cy="49768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Poor Performance</a:t>
            </a:r>
            <a:endParaRPr lang="en-US" dirty="0"/>
          </a:p>
        </p:txBody>
      </p:sp>
      <p:pic>
        <p:nvPicPr>
          <p:cNvPr id="5" name="Picture 4" descr="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819400"/>
            <a:ext cx="7162800" cy="17907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724694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877094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1029494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180306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1608098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1760498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1912898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2063710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2508289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2660689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2813089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2963901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3399443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3551843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3704243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3855055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4282847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4435247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4587647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4738459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5181749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5334149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5486549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5637361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6074192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6226592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6378992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 flipH="1" flipV="1">
            <a:off x="6529804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 flipV="1">
            <a:off x="6973094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7125494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 flipH="1" flipV="1">
            <a:off x="7277894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7428706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Poor Performance</a:t>
            </a:r>
            <a:endParaRPr lang="en-US" dirty="0"/>
          </a:p>
        </p:txBody>
      </p:sp>
      <p:pic>
        <p:nvPicPr>
          <p:cNvPr id="5" name="Picture 4" descr="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819400"/>
            <a:ext cx="7162800" cy="17907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724694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1608098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2508289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3399443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4282847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5181749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6074192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 flipV="1">
            <a:off x="6973094" y="3694906"/>
            <a:ext cx="990600" cy="1588"/>
          </a:xfrm>
          <a:prstGeom prst="straightConnector1">
            <a:avLst/>
          </a:prstGeom>
          <a:ln w="31750" cap="rnd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Performance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066800" y="160020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Performance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28800"/>
            <a:ext cx="4345374" cy="43148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" name="Straight Connector 4"/>
          <p:cNvCxnSpPr/>
          <p:nvPr/>
        </p:nvCxnSpPr>
        <p:spPr>
          <a:xfrm>
            <a:off x="2590800" y="4038600"/>
            <a:ext cx="3276600" cy="0"/>
          </a:xfrm>
          <a:prstGeom prst="line">
            <a:avLst/>
          </a:prstGeom>
          <a:ln w="38100" cap="rnd">
            <a:solidFill>
              <a:srgbClr val="FF0000"/>
            </a:solidFill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 Programming Language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524000" y="1397000"/>
          <a:ext cx="60960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Leaks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709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Very different from “conventional” leaks</a:t>
            </a:r>
          </a:p>
          <a:p>
            <a:r>
              <a:rPr lang="en-US" sz="3200" dirty="0" smtClean="0"/>
              <a:t>Usually mean that no memory is deallocated at all</a:t>
            </a:r>
          </a:p>
          <a:p>
            <a:r>
              <a:rPr lang="en-US" sz="3200" dirty="0" smtClean="0"/>
              <a:t>No tools to debug them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133600"/>
            <a:ext cx="4632960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Leaks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5562600" y="2057400"/>
            <a:ext cx="457200" cy="3124200"/>
          </a:xfrm>
          <a:prstGeom prst="leftBrace">
            <a:avLst>
              <a:gd name="adj1" fmla="val 16808"/>
              <a:gd name="adj2" fmla="val 29859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38800" y="2133600"/>
            <a:ext cx="2667000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8" lvl="0" indent="-436563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prstClr val="white"/>
                </a:solidFill>
              </a:rPr>
              <a:t>…</a:t>
            </a:r>
          </a:p>
          <a:p>
            <a:pPr marL="573088" indent="-436563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prstClr val="white"/>
                </a:solidFill>
                <a:latin typeface="Lucida Console" pitchFamily="49" charset="0"/>
              </a:rPr>
              <a:t>0xC0580F1D</a:t>
            </a:r>
          </a:p>
          <a:p>
            <a:pPr marL="573088" lvl="0" indent="-436563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srgbClr val="FF0000"/>
                </a:solidFill>
                <a:latin typeface="Lucida Console" pitchFamily="49" charset="0"/>
              </a:rPr>
              <a:t>0x3612796C</a:t>
            </a:r>
          </a:p>
          <a:p>
            <a:pPr marL="573088" lvl="0" indent="-436563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prstClr val="white"/>
                </a:solidFill>
                <a:latin typeface="Lucida Console" pitchFamily="49" charset="0"/>
              </a:rPr>
              <a:t>0x8A6B3F92</a:t>
            </a:r>
          </a:p>
          <a:p>
            <a:pPr marL="573088" lvl="0" indent="-436563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prstClr val="white"/>
                </a:solidFill>
                <a:latin typeface="Lucida Console" pitchFamily="49" charset="0"/>
              </a:rPr>
              <a:t>0x8D6F85DB</a:t>
            </a:r>
          </a:p>
          <a:p>
            <a:pPr marL="573088" lvl="0" indent="-436563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srgbClr val="FF0000"/>
                </a:solidFill>
                <a:latin typeface="Lucida Console" pitchFamily="49" charset="0"/>
              </a:rPr>
              <a:t>0x4B0A8948</a:t>
            </a:r>
          </a:p>
          <a:p>
            <a:pPr marL="573088" lvl="0" indent="-436563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prstClr val="white"/>
                </a:solidFill>
                <a:latin typeface="Lucida Console" pitchFamily="49" charset="0"/>
              </a:rPr>
              <a:t>0x703DCE69</a:t>
            </a:r>
          </a:p>
          <a:p>
            <a:pPr marL="573088" lvl="0" indent="-436563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prstClr val="white"/>
                </a:solidFill>
                <a:latin typeface="Lucida Console" pitchFamily="49" charset="0"/>
              </a:rPr>
              <a:t>0xCAEB2C0E</a:t>
            </a:r>
          </a:p>
          <a:p>
            <a:pPr marL="573088" lvl="0" indent="-436563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prstClr val="white"/>
                </a:solidFill>
              </a:rPr>
              <a:t>…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3771503" y="2400697"/>
            <a:ext cx="1143794" cy="1588"/>
          </a:xfrm>
          <a:prstGeom prst="straightConnector1">
            <a:avLst/>
          </a:prstGeom>
          <a:ln w="31750" cap="rnd">
            <a:solidFill>
              <a:schemeClr val="accent5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133600"/>
            <a:ext cx="4632960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Leaks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5562600" y="2057400"/>
            <a:ext cx="457200" cy="3124200"/>
          </a:xfrm>
          <a:prstGeom prst="leftBrace">
            <a:avLst>
              <a:gd name="adj1" fmla="val 16808"/>
              <a:gd name="adj2" fmla="val 29859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38800" y="2133600"/>
            <a:ext cx="2667000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8" lvl="0" indent="-436563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prstClr val="white"/>
                </a:solidFill>
              </a:rPr>
              <a:t>…</a:t>
            </a:r>
          </a:p>
          <a:p>
            <a:pPr marL="573088" indent="-436563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prstClr val="white"/>
                </a:solidFill>
                <a:latin typeface="Lucida Console" pitchFamily="49" charset="0"/>
              </a:rPr>
              <a:t>0xC0580F1D</a:t>
            </a:r>
          </a:p>
          <a:p>
            <a:pPr marL="573088" lvl="0" indent="-436563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srgbClr val="FF0000"/>
                </a:solidFill>
                <a:latin typeface="Lucida Console" pitchFamily="49" charset="0"/>
              </a:rPr>
              <a:t>0x3612796C</a:t>
            </a:r>
          </a:p>
          <a:p>
            <a:pPr marL="573088" lvl="0" indent="-436563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prstClr val="white"/>
                </a:solidFill>
                <a:latin typeface="Lucida Console" pitchFamily="49" charset="0"/>
              </a:rPr>
              <a:t>0x8A6B3F92</a:t>
            </a:r>
          </a:p>
          <a:p>
            <a:pPr marL="573088" lvl="0" indent="-436563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prstClr val="white"/>
                </a:solidFill>
                <a:latin typeface="Lucida Console" pitchFamily="49" charset="0"/>
              </a:rPr>
              <a:t>0x8D6F85DB</a:t>
            </a:r>
          </a:p>
          <a:p>
            <a:pPr marL="573088" lvl="0" indent="-436563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srgbClr val="FF0000"/>
                </a:solidFill>
                <a:latin typeface="Lucida Console" pitchFamily="49" charset="0"/>
              </a:rPr>
              <a:t>0x4B0A8948</a:t>
            </a:r>
          </a:p>
          <a:p>
            <a:pPr marL="573088" lvl="0" indent="-436563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prstClr val="white"/>
                </a:solidFill>
                <a:latin typeface="Lucida Console" pitchFamily="49" charset="0"/>
              </a:rPr>
              <a:t>0x703DCE69</a:t>
            </a:r>
          </a:p>
          <a:p>
            <a:pPr marL="573088" lvl="0" indent="-436563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prstClr val="white"/>
                </a:solidFill>
                <a:latin typeface="Lucida Console" pitchFamily="49" charset="0"/>
              </a:rPr>
              <a:t>0xCAEB2C0E</a:t>
            </a:r>
          </a:p>
          <a:p>
            <a:pPr marL="573088" lvl="0" indent="-436563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prstClr val="white"/>
                </a:solidFill>
              </a:rPr>
              <a:t>…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2362200" y="2590800"/>
            <a:ext cx="609600" cy="152400"/>
          </a:xfrm>
          <a:prstGeom prst="straightConnector1">
            <a:avLst/>
          </a:prstGeom>
          <a:ln w="31750" cap="rnd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1600200" y="2971800"/>
            <a:ext cx="609600" cy="1588"/>
          </a:xfrm>
          <a:prstGeom prst="straightConnector1">
            <a:avLst/>
          </a:prstGeom>
          <a:ln w="31750" cap="rnd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524000" y="2438400"/>
            <a:ext cx="914400" cy="533400"/>
          </a:xfrm>
          <a:prstGeom prst="straightConnector1">
            <a:avLst/>
          </a:prstGeom>
          <a:ln w="31750" cap="rnd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3734594" y="2667000"/>
            <a:ext cx="608806" cy="794"/>
          </a:xfrm>
          <a:prstGeom prst="straightConnector1">
            <a:avLst/>
          </a:prstGeom>
          <a:ln w="31750" cap="rnd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457700" y="3314700"/>
            <a:ext cx="533400" cy="1588"/>
          </a:xfrm>
          <a:prstGeom prst="straightConnector1">
            <a:avLst/>
          </a:prstGeom>
          <a:ln w="31750" cap="rnd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2209006" y="3962400"/>
            <a:ext cx="1829594" cy="794"/>
          </a:xfrm>
          <a:prstGeom prst="straightConnector1">
            <a:avLst/>
          </a:prstGeom>
          <a:ln w="31750" cap="rnd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3924697" y="3619103"/>
            <a:ext cx="1143000" cy="794"/>
          </a:xfrm>
          <a:prstGeom prst="straightConnector1">
            <a:avLst/>
          </a:prstGeom>
          <a:ln w="31750" cap="rnd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2743597" y="3657203"/>
            <a:ext cx="1219200" cy="794"/>
          </a:xfrm>
          <a:prstGeom prst="straightConnector1">
            <a:avLst/>
          </a:prstGeom>
          <a:ln w="31750" cap="rnd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1066800" y="3048000"/>
            <a:ext cx="1828800" cy="1143000"/>
          </a:xfrm>
          <a:prstGeom prst="straightConnector1">
            <a:avLst/>
          </a:prstGeom>
          <a:ln w="31750" cap="rnd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3429397" y="3352403"/>
            <a:ext cx="609600" cy="794"/>
          </a:xfrm>
          <a:prstGeom prst="straightConnector1">
            <a:avLst/>
          </a:prstGeom>
          <a:ln w="31750" cap="rnd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3771503" y="2400697"/>
            <a:ext cx="1143794" cy="1588"/>
          </a:xfrm>
          <a:prstGeom prst="straightConnector1">
            <a:avLst/>
          </a:prstGeom>
          <a:ln w="31750" cap="rnd">
            <a:solidFill>
              <a:schemeClr val="accent5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Leaks</a:t>
            </a:r>
            <a:endParaRPr lang="en-US" dirty="0"/>
          </a:p>
        </p:txBody>
      </p:sp>
      <p:pic>
        <p:nvPicPr>
          <p:cNvPr id="6" name="Content Placeholder 5" descr="formul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8229600" cy="1559470"/>
          </a:xfrm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19200" y="3810000"/>
            <a:ext cx="6705600" cy="22098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54864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M is block with pointers</a:t>
            </a: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N is block being referenced</a:t>
            </a: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sz="3200" dirty="0" smtClean="0"/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For sizes of 1MB (2</a:t>
            </a:r>
            <a:r>
              <a:rPr lang="en-US" sz="3200" baseline="30000" dirty="0" smtClean="0"/>
              <a:t>20</a:t>
            </a:r>
            <a:r>
              <a:rPr lang="en-US" sz="3200" dirty="0" smtClean="0"/>
              <a:t>), P(M,N) ≈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Leaks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1295400" y="3032760"/>
            <a:ext cx="7010400" cy="13868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import</a:t>
            </a:r>
            <a:r>
              <a:rPr lang="en-US" sz="1800" dirty="0" smtClean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800" dirty="0" err="1" smtClean="0">
                <a:latin typeface="Courier New"/>
                <a:ea typeface="Times New Roman"/>
                <a:cs typeface="Times New Roman"/>
              </a:rPr>
              <a:t>std.</a:t>
            </a:r>
            <a:r>
              <a:rPr lang="en-US" sz="1800" dirty="0" err="1" smtClean="0">
                <a:solidFill>
                  <a:srgbClr val="006600"/>
                </a:solidFill>
                <a:latin typeface="Courier New"/>
                <a:ea typeface="Times New Roman"/>
                <a:cs typeface="Times New Roman"/>
              </a:rPr>
              <a:t>stdio</a:t>
            </a:r>
            <a:r>
              <a:rPr lang="en-US" sz="1800" dirty="0" smtClean="0">
                <a:latin typeface="Courier New"/>
                <a:ea typeface="Times New Roman"/>
                <a:cs typeface="Times New Roman"/>
              </a:rPr>
              <a:t>;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i="1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// ...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 smtClean="0">
                <a:solidFill>
                  <a:srgbClr val="993333"/>
                </a:solidFill>
                <a:latin typeface="Courier New"/>
                <a:ea typeface="Times New Roman"/>
                <a:cs typeface="Times New Roman"/>
              </a:rPr>
              <a:t>auto</a:t>
            </a:r>
            <a:r>
              <a:rPr lang="en-US" sz="1800" dirty="0" smtClean="0">
                <a:latin typeface="Courier New"/>
                <a:ea typeface="Times New Roman"/>
                <a:cs typeface="Times New Roman"/>
              </a:rPr>
              <a:t> result = read</a:t>
            </a:r>
            <a:r>
              <a:rPr lang="en-US" sz="1800" dirty="0" smtClean="0">
                <a:solidFill>
                  <a:srgbClr val="66CC66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"file1"</a:t>
            </a:r>
            <a:r>
              <a:rPr lang="en-US" sz="1800" dirty="0" smtClean="0">
                <a:solidFill>
                  <a:srgbClr val="66CC66"/>
                </a:solidFill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800" dirty="0" smtClean="0">
                <a:latin typeface="Courier New"/>
                <a:ea typeface="Times New Roman"/>
                <a:cs typeface="Times New Roman"/>
              </a:rPr>
              <a:t> ~ read</a:t>
            </a:r>
            <a:r>
              <a:rPr lang="en-US" sz="1800" dirty="0" smtClean="0">
                <a:solidFill>
                  <a:srgbClr val="66CC66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"file2"</a:t>
            </a:r>
            <a:r>
              <a:rPr lang="en-US" sz="1800" dirty="0" smtClean="0">
                <a:solidFill>
                  <a:srgbClr val="66CC66"/>
                </a:solidFill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800" dirty="0" smtClean="0">
                <a:latin typeface="Courier New"/>
                <a:ea typeface="Times New Roman"/>
                <a:cs typeface="Times New Roman"/>
              </a:rPr>
              <a:t>;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Diamond Memory Debugger</a:t>
            </a:r>
            <a:endParaRPr lang="en-US" dirty="0"/>
          </a:p>
        </p:txBody>
      </p:sp>
      <p:pic>
        <p:nvPicPr>
          <p:cNvPr id="4" name="Picture 3" descr="1194988990893811414diamond_juliane_krug_01.svg.h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819400"/>
            <a:ext cx="2155591" cy="2437287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3962400" y="1600200"/>
            <a:ext cx="609600" cy="4876800"/>
          </a:xfrm>
          <a:prstGeom prst="leftBrace">
            <a:avLst>
              <a:gd name="adj1" fmla="val 32062"/>
              <a:gd name="adj2" fmla="val 49950"/>
            </a:avLst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onso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4038600"/>
            <a:ext cx="1828800" cy="1828800"/>
          </a:xfrm>
          <a:prstGeom prst="rect">
            <a:avLst/>
          </a:prstGeom>
        </p:spPr>
      </p:pic>
      <p:pic>
        <p:nvPicPr>
          <p:cNvPr id="7" name="Picture 6" descr="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533175"/>
            <a:ext cx="1693718" cy="18925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3276600"/>
            <a:ext cx="1832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 module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56388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Post-mortem log analyzer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Diamond Memory Debugger</a:t>
            </a:r>
            <a:endParaRPr lang="en-US" dirty="0"/>
          </a:p>
        </p:txBody>
      </p:sp>
      <p:pic>
        <p:nvPicPr>
          <p:cNvPr id="4" name="Picture 3" descr="1194988990893811414diamond_juliane_krug_01.svg.h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5214" y="1905000"/>
            <a:ext cx="1126992" cy="1274268"/>
          </a:xfrm>
          <a:prstGeom prst="rect">
            <a:avLst/>
          </a:prstGeom>
        </p:spPr>
      </p:pic>
      <p:pic>
        <p:nvPicPr>
          <p:cNvPr id="6" name="Picture 5" descr="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752600"/>
            <a:ext cx="1295721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3124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 program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31242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Diamond module</a:t>
            </a:r>
            <a:endParaRPr lang="en-US" sz="2800" b="1" dirty="0"/>
          </a:p>
        </p:txBody>
      </p:sp>
      <p:sp>
        <p:nvSpPr>
          <p:cNvPr id="9" name="Right Arrow 8"/>
          <p:cNvSpPr/>
          <p:nvPr/>
        </p:nvSpPr>
        <p:spPr>
          <a:xfrm>
            <a:off x="2362200" y="2209800"/>
            <a:ext cx="1143000" cy="5334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029200" y="2209800"/>
            <a:ext cx="1143000" cy="5334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d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1828800"/>
            <a:ext cx="1295400" cy="1295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72200" y="31242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 garbage collector</a:t>
            </a:r>
            <a:endParaRPr lang="en-US" sz="2800" b="1" dirty="0"/>
          </a:p>
        </p:txBody>
      </p:sp>
      <p:sp>
        <p:nvSpPr>
          <p:cNvPr id="13" name="Down Arrow 12"/>
          <p:cNvSpPr/>
          <p:nvPr/>
        </p:nvSpPr>
        <p:spPr>
          <a:xfrm>
            <a:off x="3962400" y="4038600"/>
            <a:ext cx="609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fi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4648200"/>
            <a:ext cx="1295400" cy="1447442"/>
          </a:xfrm>
          <a:prstGeom prst="rect">
            <a:avLst/>
          </a:prstGeom>
        </p:spPr>
      </p:pic>
      <p:pic>
        <p:nvPicPr>
          <p:cNvPr id="15" name="Picture 14" descr="1194988990893811414diamond_juliane_krug_01.svg.h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4146" y="4990455"/>
            <a:ext cx="790026" cy="8932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24200" y="6096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Log file</a:t>
            </a:r>
            <a:endParaRPr lang="en-US" sz="2800" b="1" dirty="0"/>
          </a:p>
        </p:txBody>
      </p:sp>
      <p:sp>
        <p:nvSpPr>
          <p:cNvPr id="17" name="Right Arrow 16"/>
          <p:cNvSpPr/>
          <p:nvPr/>
        </p:nvSpPr>
        <p:spPr>
          <a:xfrm>
            <a:off x="4953000" y="5029200"/>
            <a:ext cx="1447800" cy="6096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conso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4495800"/>
            <a:ext cx="1828800" cy="1828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24600" y="6096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Log analyzer</a:t>
            </a:r>
            <a:endParaRPr lang="en-US" sz="2800" b="1" dirty="0"/>
          </a:p>
        </p:txBody>
      </p:sp>
      <p:pic>
        <p:nvPicPr>
          <p:cNvPr id="20" name="Picture 19" descr="garbag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43800" y="19050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Diamond Memory Debugger</a:t>
            </a:r>
            <a:endParaRPr lang="en-US" dirty="0"/>
          </a:p>
        </p:txBody>
      </p:sp>
      <p:pic>
        <p:nvPicPr>
          <p:cNvPr id="4" name="Content Placeholder 3" descr="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8298" y="1600200"/>
            <a:ext cx="3887404" cy="47085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Diamond Memory Debugger</a:t>
            </a:r>
            <a:endParaRPr lang="en-US" dirty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556" y="1524000"/>
            <a:ext cx="7283264" cy="480060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Diamond Memory Debugger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491" y="2667001"/>
            <a:ext cx="7762918" cy="2943224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memory management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7800" y="3032760"/>
            <a:ext cx="6248400" cy="18440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solidFill>
                  <a:srgbClr val="AAAADD"/>
                </a:solidFill>
                <a:latin typeface="Courier New"/>
                <a:ea typeface="Times New Roman"/>
                <a:cs typeface="Times New Roman"/>
              </a:rPr>
              <a:t>Object</a:t>
            </a:r>
            <a:r>
              <a:rPr lang="en-US" dirty="0" smtClean="0">
                <a:latin typeface="Courier New"/>
                <a:ea typeface="Times New Roman"/>
                <a:cs typeface="Times New Roman"/>
              </a:rPr>
              <a:t> </a:t>
            </a:r>
            <a:r>
              <a:rPr lang="en-US" dirty="0" err="1" smtClean="0">
                <a:latin typeface="Courier New"/>
                <a:ea typeface="Times New Roman"/>
                <a:cs typeface="Times New Roman"/>
              </a:rPr>
              <a:t>obj</a:t>
            </a:r>
            <a:r>
              <a:rPr lang="en-US" dirty="0" smtClean="0">
                <a:latin typeface="Courier New"/>
                <a:ea typeface="Times New Roman"/>
                <a:cs typeface="Times New Roman"/>
              </a:rPr>
              <a:t> = </a:t>
            </a:r>
            <a:r>
              <a:rPr lang="en-US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new</a:t>
            </a:r>
            <a:r>
              <a:rPr lang="en-US" dirty="0" smtClean="0">
                <a:latin typeface="Courier New"/>
                <a:ea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AAAADD"/>
                </a:solidFill>
                <a:latin typeface="Courier New"/>
                <a:ea typeface="Times New Roman"/>
                <a:cs typeface="Times New Roman"/>
              </a:rPr>
              <a:t>Object</a:t>
            </a:r>
            <a:r>
              <a:rPr lang="en-US" dirty="0" smtClean="0">
                <a:solidFill>
                  <a:srgbClr val="66CC66"/>
                </a:solidFill>
                <a:latin typeface="Courier New"/>
                <a:ea typeface="Times New Roman"/>
                <a:cs typeface="Times New Roman"/>
              </a:rPr>
              <a:t>()</a:t>
            </a:r>
            <a:r>
              <a:rPr lang="en-US" dirty="0" smtClean="0">
                <a:latin typeface="Courier New"/>
                <a:ea typeface="Times New Roman"/>
                <a:cs typeface="Times New Roman"/>
              </a:rPr>
              <a:t>;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i="1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// ...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delete</a:t>
            </a:r>
            <a:r>
              <a:rPr lang="en-US" dirty="0" smtClean="0">
                <a:latin typeface="Courier New"/>
                <a:ea typeface="Times New Roman"/>
                <a:cs typeface="Times New Roman"/>
              </a:rPr>
              <a:t> </a:t>
            </a:r>
            <a:r>
              <a:rPr lang="en-US" dirty="0" err="1" smtClean="0">
                <a:latin typeface="Courier New"/>
                <a:ea typeface="Times New Roman"/>
                <a:cs typeface="Times New Roman"/>
              </a:rPr>
              <a:t>obj</a:t>
            </a:r>
            <a:r>
              <a:rPr lang="en-US" dirty="0" smtClean="0">
                <a:latin typeface="Courier New"/>
                <a:ea typeface="Times New Roman"/>
                <a:cs typeface="Times New Roman"/>
              </a:rPr>
              <a:t>;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4610725"/>
            <a:ext cx="2286000" cy="0"/>
          </a:xfrm>
          <a:prstGeom prst="line">
            <a:avLst/>
          </a:prstGeom>
          <a:ln w="76200" cap="rnd">
            <a:solidFill>
              <a:srgbClr val="FF0000"/>
            </a:solidFill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80560"/>
          </a:xfrm>
        </p:spPr>
        <p:txBody>
          <a:bodyPr>
            <a:noAutofit/>
          </a:bodyPr>
          <a:lstStyle/>
          <a:p>
            <a:r>
              <a:rPr lang="en-US" sz="3600" dirty="0" smtClean="0"/>
              <a:t>Usually happens with manual memory management</a:t>
            </a:r>
          </a:p>
          <a:p>
            <a:r>
              <a:rPr lang="en-US" sz="3600" dirty="0" smtClean="0"/>
              <a:t>Hard to debug</a:t>
            </a:r>
          </a:p>
          <a:p>
            <a:r>
              <a:rPr lang="en-US" sz="3600" dirty="0" smtClean="0"/>
              <a:t>Symptoms manifest far from cause</a:t>
            </a:r>
          </a:p>
          <a:p>
            <a:r>
              <a:rPr lang="en-US" sz="3600" dirty="0" smtClean="0"/>
              <a:t>Standard memory debugging tools do not apply for 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Free Bug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727960"/>
            <a:ext cx="5334000" cy="24536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solidFill>
                  <a:srgbClr val="993333"/>
                </a:solidFill>
                <a:latin typeface="Courier New"/>
                <a:ea typeface="Times New Roman"/>
                <a:cs typeface="Times New Roman"/>
              </a:rPr>
              <a:t>auto</a:t>
            </a:r>
            <a:r>
              <a:rPr lang="en-US" dirty="0" smtClean="0">
                <a:latin typeface="Courier New"/>
                <a:ea typeface="Times New Roman"/>
                <a:cs typeface="Times New Roman"/>
              </a:rPr>
              <a:t> a = </a:t>
            </a:r>
            <a:r>
              <a:rPr lang="en-US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new</a:t>
            </a:r>
            <a:r>
              <a:rPr lang="en-US" dirty="0" smtClean="0">
                <a:latin typeface="Courier New"/>
                <a:ea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993333"/>
                </a:solidFill>
                <a:latin typeface="Courier New"/>
                <a:ea typeface="Times New Roman"/>
                <a:cs typeface="Times New Roman"/>
              </a:rPr>
              <a:t>ubyte</a:t>
            </a:r>
            <a:r>
              <a:rPr lang="en-US" dirty="0" smtClean="0">
                <a:solidFill>
                  <a:srgbClr val="66CC66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n-US" dirty="0" smtClean="0">
                <a:solidFill>
                  <a:srgbClr val="CC66CC"/>
                </a:solidFill>
                <a:latin typeface="Courier New"/>
                <a:ea typeface="Times New Roman"/>
                <a:cs typeface="Times New Roman"/>
              </a:rPr>
              <a:t>10</a:t>
            </a:r>
            <a:r>
              <a:rPr lang="en-US" dirty="0" smtClean="0">
                <a:solidFill>
                  <a:srgbClr val="66CC66"/>
                </a:solidFill>
                <a:latin typeface="Courier New"/>
                <a:ea typeface="Times New Roman"/>
                <a:cs typeface="Times New Roman"/>
              </a:rPr>
              <a:t>]</a:t>
            </a:r>
            <a:r>
              <a:rPr lang="en-US" dirty="0" smtClean="0">
                <a:latin typeface="Courier New"/>
                <a:ea typeface="Times New Roman"/>
                <a:cs typeface="Times New Roman"/>
              </a:rPr>
              <a:t>;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solidFill>
                  <a:srgbClr val="993333"/>
                </a:solidFill>
                <a:latin typeface="Courier New"/>
                <a:ea typeface="Times New Roman"/>
                <a:cs typeface="Times New Roman"/>
              </a:rPr>
              <a:t>auto</a:t>
            </a:r>
            <a:r>
              <a:rPr lang="en-US" dirty="0" smtClean="0">
                <a:latin typeface="Courier New"/>
                <a:ea typeface="Times New Roman"/>
                <a:cs typeface="Times New Roman"/>
              </a:rPr>
              <a:t> b = a;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delete</a:t>
            </a:r>
            <a:r>
              <a:rPr lang="en-US" dirty="0" smtClean="0">
                <a:latin typeface="Courier New"/>
                <a:ea typeface="Times New Roman"/>
                <a:cs typeface="Times New Roman"/>
              </a:rPr>
              <a:t> a;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delete</a:t>
            </a:r>
            <a:r>
              <a:rPr lang="en-US" dirty="0" smtClean="0">
                <a:latin typeface="Courier New"/>
                <a:ea typeface="Times New Roman"/>
                <a:cs typeface="Times New Roman"/>
              </a:rPr>
              <a:t> b;</a:t>
            </a:r>
            <a:endParaRPr lang="en-US" sz="2400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Dangling Pointer Bug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727960"/>
            <a:ext cx="4572000" cy="27584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solidFill>
                  <a:srgbClr val="993333"/>
                </a:solidFill>
                <a:latin typeface="Courier New"/>
                <a:ea typeface="Times New Roman"/>
                <a:cs typeface="Times New Roman"/>
              </a:rPr>
              <a:t>auto</a:t>
            </a:r>
            <a:r>
              <a:rPr lang="en-US" dirty="0" smtClean="0">
                <a:latin typeface="Courier New"/>
                <a:ea typeface="Times New Roman"/>
                <a:cs typeface="Times New Roman"/>
              </a:rPr>
              <a:t> a = </a:t>
            </a:r>
            <a:r>
              <a:rPr lang="en-US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new</a:t>
            </a:r>
            <a:r>
              <a:rPr lang="en-US" dirty="0" smtClean="0">
                <a:latin typeface="Courier New"/>
                <a:ea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993333"/>
                </a:solidFill>
                <a:latin typeface="Courier New"/>
                <a:ea typeface="Times New Roman"/>
                <a:cs typeface="Times New Roman"/>
              </a:rPr>
              <a:t>int</a:t>
            </a:r>
            <a:r>
              <a:rPr lang="en-US" dirty="0" smtClean="0">
                <a:solidFill>
                  <a:srgbClr val="66CC66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n-US" dirty="0" smtClean="0">
                <a:solidFill>
                  <a:srgbClr val="CC66CC"/>
                </a:solidFill>
                <a:latin typeface="Courier New"/>
                <a:ea typeface="Times New Roman"/>
                <a:cs typeface="Times New Roman"/>
              </a:rPr>
              <a:t>5</a:t>
            </a:r>
            <a:r>
              <a:rPr lang="en-US" dirty="0" smtClean="0">
                <a:solidFill>
                  <a:srgbClr val="66CC66"/>
                </a:solidFill>
                <a:latin typeface="Courier New"/>
                <a:ea typeface="Times New Roman"/>
                <a:cs typeface="Times New Roman"/>
              </a:rPr>
              <a:t>]</a:t>
            </a:r>
            <a:r>
              <a:rPr lang="en-US" dirty="0" smtClean="0">
                <a:latin typeface="Courier New"/>
                <a:ea typeface="Times New Roman"/>
                <a:cs typeface="Times New Roman"/>
              </a:rPr>
              <a:t>;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latin typeface="Courier New"/>
                <a:ea typeface="Times New Roman"/>
                <a:cs typeface="Times New Roman"/>
              </a:rPr>
              <a:t>a</a:t>
            </a:r>
            <a:r>
              <a:rPr lang="en-US" dirty="0" smtClean="0">
                <a:solidFill>
                  <a:srgbClr val="66CC66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n-US" dirty="0" smtClean="0">
                <a:solidFill>
                  <a:srgbClr val="CC66CC"/>
                </a:solidFill>
                <a:latin typeface="Courier New"/>
                <a:ea typeface="Times New Roman"/>
                <a:cs typeface="Times New Roman"/>
              </a:rPr>
              <a:t>3</a:t>
            </a:r>
            <a:r>
              <a:rPr lang="en-US" dirty="0" smtClean="0">
                <a:solidFill>
                  <a:srgbClr val="66CC66"/>
                </a:solidFill>
                <a:latin typeface="Courier New"/>
                <a:ea typeface="Times New Roman"/>
                <a:cs typeface="Times New Roman"/>
              </a:rPr>
              <a:t>]</a:t>
            </a:r>
            <a:r>
              <a:rPr lang="en-US" dirty="0" smtClean="0">
                <a:latin typeface="Courier New"/>
                <a:ea typeface="Times New Roman"/>
                <a:cs typeface="Times New Roman"/>
              </a:rPr>
              <a:t> = </a:t>
            </a:r>
            <a:r>
              <a:rPr lang="en-US" dirty="0" smtClean="0">
                <a:solidFill>
                  <a:srgbClr val="CC66CC"/>
                </a:solidFill>
                <a:latin typeface="Courier New"/>
                <a:ea typeface="Times New Roman"/>
                <a:cs typeface="Times New Roman"/>
              </a:rPr>
              <a:t>7</a:t>
            </a:r>
            <a:r>
              <a:rPr lang="en-US" dirty="0" smtClean="0">
                <a:latin typeface="Courier New"/>
                <a:ea typeface="Times New Roman"/>
                <a:cs typeface="Times New Roman"/>
              </a:rPr>
              <a:t>;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solidFill>
                  <a:srgbClr val="993333"/>
                </a:solidFill>
                <a:latin typeface="Courier New"/>
                <a:ea typeface="Times New Roman"/>
                <a:cs typeface="Times New Roman"/>
              </a:rPr>
              <a:t>auto</a:t>
            </a:r>
            <a:r>
              <a:rPr lang="en-US" dirty="0" smtClean="0">
                <a:latin typeface="Courier New"/>
                <a:ea typeface="Times New Roman"/>
                <a:cs typeface="Times New Roman"/>
              </a:rPr>
              <a:t> b = a;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delete</a:t>
            </a:r>
            <a:r>
              <a:rPr lang="en-US" dirty="0" smtClean="0">
                <a:latin typeface="Courier New"/>
                <a:ea typeface="Times New Roman"/>
                <a:cs typeface="Times New Roman"/>
              </a:rPr>
              <a:t> a;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0" indent="0"/>
            <a:r>
              <a:rPr lang="en-US" dirty="0" err="1" smtClean="0">
                <a:latin typeface="Courier New"/>
                <a:ea typeface="Times New Roman"/>
              </a:rPr>
              <a:t>writefln</a:t>
            </a:r>
            <a:r>
              <a:rPr lang="en-US" dirty="0" smtClean="0">
                <a:solidFill>
                  <a:srgbClr val="66CC66"/>
                </a:solidFill>
                <a:latin typeface="Courier New"/>
                <a:ea typeface="Times New Roman"/>
              </a:rPr>
              <a:t>(</a:t>
            </a:r>
            <a:r>
              <a:rPr lang="en-US" dirty="0" smtClean="0">
                <a:latin typeface="Courier New"/>
                <a:ea typeface="Times New Roman"/>
              </a:rPr>
              <a:t>b</a:t>
            </a:r>
            <a:r>
              <a:rPr lang="en-US" dirty="0" smtClean="0">
                <a:solidFill>
                  <a:srgbClr val="66CC66"/>
                </a:solidFill>
                <a:latin typeface="Courier New"/>
                <a:ea typeface="Times New Roman"/>
              </a:rPr>
              <a:t>[</a:t>
            </a:r>
            <a:r>
              <a:rPr lang="en-US" dirty="0" smtClean="0">
                <a:solidFill>
                  <a:srgbClr val="CC66CC"/>
                </a:solidFill>
                <a:latin typeface="Courier New"/>
                <a:ea typeface="Times New Roman"/>
              </a:rPr>
              <a:t>3</a:t>
            </a:r>
            <a:r>
              <a:rPr lang="en-US" dirty="0" smtClean="0">
                <a:solidFill>
                  <a:srgbClr val="66CC66"/>
                </a:solidFill>
                <a:latin typeface="Courier New"/>
                <a:ea typeface="Times New Roman"/>
              </a:rPr>
              <a:t>])</a:t>
            </a:r>
            <a:r>
              <a:rPr lang="en-US" dirty="0" smtClean="0">
                <a:latin typeface="Courier New"/>
                <a:ea typeface="Times New Roman"/>
              </a:rPr>
              <a:t>;</a:t>
            </a:r>
            <a:endParaRPr lang="en-US" sz="2400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043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WebSafety scanner</a:t>
            </a:r>
          </a:p>
          <a:p>
            <a:pPr lvl="1"/>
            <a:r>
              <a:rPr lang="en-US" sz="2800" dirty="0" smtClean="0"/>
              <a:t>Severe memory leak</a:t>
            </a:r>
          </a:p>
          <a:p>
            <a:pPr lvl="1"/>
            <a:r>
              <a:rPr lang="en-US" sz="2800" dirty="0" smtClean="0"/>
              <a:t>Diamond reduced memory usage tenfold</a:t>
            </a:r>
          </a:p>
          <a:p>
            <a:r>
              <a:rPr lang="en-US" sz="3200" dirty="0" smtClean="0"/>
              <a:t>Internet proxy</a:t>
            </a:r>
          </a:p>
          <a:p>
            <a:pPr lvl="1"/>
            <a:r>
              <a:rPr lang="en-US" sz="2800" dirty="0" smtClean="0"/>
              <a:t>Severe stability problems due to memory leak</a:t>
            </a:r>
          </a:p>
          <a:p>
            <a:pPr lvl="1"/>
            <a:r>
              <a:rPr lang="en-US" sz="2800" dirty="0" smtClean="0"/>
              <a:t>Diamond fixed memory leak, stability achieved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Practical Application: </a:t>
            </a:r>
            <a:br>
              <a:rPr lang="en-US" dirty="0" smtClean="0"/>
            </a:br>
            <a:r>
              <a:rPr lang="en-US" dirty="0" smtClean="0"/>
              <a:t>WebSafety Scanner</a:t>
            </a:r>
            <a:endParaRPr lang="en-US" dirty="0"/>
          </a:p>
        </p:txBody>
      </p:sp>
      <p:pic>
        <p:nvPicPr>
          <p:cNvPr id="4" name="Content Placeholder 3" descr="0000068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1414" y="1600200"/>
            <a:ext cx="5381171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Practical Application: </a:t>
            </a:r>
            <a:br>
              <a:rPr lang="en-US" dirty="0" smtClean="0"/>
            </a:br>
            <a:r>
              <a:rPr lang="en-US" dirty="0" smtClean="0"/>
              <a:t>WebSafety Scanner</a:t>
            </a:r>
            <a:endParaRPr lang="en-US" dirty="0"/>
          </a:p>
        </p:txBody>
      </p:sp>
      <p:pic>
        <p:nvPicPr>
          <p:cNvPr id="4" name="Content Placeholder 3" descr="memory-befo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2347914"/>
            <a:ext cx="5029200" cy="3213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Practical Application: </a:t>
            </a:r>
            <a:br>
              <a:rPr lang="en-US" dirty="0" smtClean="0"/>
            </a:br>
            <a:r>
              <a:rPr lang="en-US" dirty="0" smtClean="0"/>
              <a:t>WebSafety Scanner</a:t>
            </a:r>
            <a:endParaRPr lang="en-US" dirty="0"/>
          </a:p>
        </p:txBody>
      </p:sp>
      <p:pic>
        <p:nvPicPr>
          <p:cNvPr id="4" name="Content Placeholder 3" descr="memory-aft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7188" y="2362200"/>
            <a:ext cx="4889624" cy="31845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Practical Application: </a:t>
            </a:r>
            <a:br>
              <a:rPr lang="en-US" dirty="0" smtClean="0"/>
            </a:br>
            <a:r>
              <a:rPr lang="en-US" dirty="0" smtClean="0"/>
              <a:t>Internet Data Proxy</a:t>
            </a:r>
            <a:endParaRPr lang="en-US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237" y="1763712"/>
            <a:ext cx="68675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Practical Application: </a:t>
            </a:r>
            <a:br>
              <a:rPr lang="en-US" dirty="0" smtClean="0"/>
            </a:br>
            <a:r>
              <a:rPr lang="en-US" dirty="0" smtClean="0"/>
              <a:t>Internet Data Proxy</a:t>
            </a:r>
            <a:endParaRPr lang="en-US" dirty="0"/>
          </a:p>
        </p:txBody>
      </p:sp>
      <p:pic>
        <p:nvPicPr>
          <p:cNvPr id="5" name="Content Placeholder 4" descr="image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9042" y="1600200"/>
            <a:ext cx="6865916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Diamond Memory Debugger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233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Free, open-source debugging tool</a:t>
            </a:r>
          </a:p>
          <a:p>
            <a:r>
              <a:rPr lang="en-US" sz="3200" dirty="0" smtClean="0"/>
              <a:t>Unique – no similar tools exist for the D programming language</a:t>
            </a:r>
          </a:p>
          <a:p>
            <a:r>
              <a:rPr lang="en-US" sz="3200" dirty="0" smtClean="0"/>
              <a:t>Can be downloaded for free from </a:t>
            </a:r>
            <a:r>
              <a:rPr lang="en-US" sz="3200" dirty="0" smtClean="0">
                <a:hlinkClick r:id="rId2"/>
              </a:rPr>
              <a:t>http://dsource.org/projects/diamond</a:t>
            </a:r>
            <a:endParaRPr lang="en-US" sz="3200" dirty="0" smtClean="0"/>
          </a:p>
          <a:p>
            <a:endParaRPr lang="en-US" sz="32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Tracking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609600" y="2971800"/>
            <a:ext cx="2667000" cy="1905000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Root set of references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3733800" y="2209800"/>
            <a:ext cx="4648200" cy="3886200"/>
          </a:xfrm>
          <a:prstGeom prst="roundRect">
            <a:avLst>
              <a:gd name="adj" fmla="val 601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2286000"/>
            <a:ext cx="1050288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Heap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4419600"/>
            <a:ext cx="9906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05400" y="2895600"/>
            <a:ext cx="9906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15000" y="5181600"/>
            <a:ext cx="9906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400800" y="2667000"/>
            <a:ext cx="10668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Garbage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8" idx="1"/>
          </p:cNvCxnSpPr>
          <p:nvPr/>
        </p:nvCxnSpPr>
        <p:spPr>
          <a:xfrm>
            <a:off x="3124200" y="4191000"/>
            <a:ext cx="1219200" cy="457200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200400" y="3124200"/>
            <a:ext cx="1905000" cy="457200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0"/>
            <a:endCxn id="9" idx="2"/>
          </p:cNvCxnSpPr>
          <p:nvPr/>
        </p:nvCxnSpPr>
        <p:spPr>
          <a:xfrm rot="5400000" flipH="1" flipV="1">
            <a:off x="4686300" y="3505200"/>
            <a:ext cx="1066800" cy="762000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0" idx="0"/>
          </p:cNvCxnSpPr>
          <p:nvPr/>
        </p:nvCxnSpPr>
        <p:spPr>
          <a:xfrm rot="16200000" flipH="1">
            <a:off x="5086350" y="4057650"/>
            <a:ext cx="1828800" cy="419100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1" idx="3"/>
            <a:endCxn id="10" idx="1"/>
          </p:cNvCxnSpPr>
          <p:nvPr/>
        </p:nvCxnSpPr>
        <p:spPr>
          <a:xfrm flipV="1">
            <a:off x="5181600" y="5410200"/>
            <a:ext cx="533400" cy="152400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2"/>
            <a:endCxn id="38" idx="0"/>
          </p:cNvCxnSpPr>
          <p:nvPr/>
        </p:nvCxnSpPr>
        <p:spPr>
          <a:xfrm rot="16200000" flipH="1">
            <a:off x="6477000" y="3581400"/>
            <a:ext cx="1066800" cy="152400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8" idx="2"/>
          </p:cNvCxnSpPr>
          <p:nvPr/>
        </p:nvCxnSpPr>
        <p:spPr>
          <a:xfrm rot="5400000">
            <a:off x="6629400" y="4724400"/>
            <a:ext cx="533400" cy="381000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162800" y="3352800"/>
            <a:ext cx="10668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Garbage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553200" y="4191000"/>
            <a:ext cx="10668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Garbage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114800" y="5334000"/>
            <a:ext cx="10668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Garbage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Results of research have impact on the programming world of today</a:t>
            </a:r>
          </a:p>
          <a:p>
            <a:r>
              <a:rPr lang="en-US" sz="3600" dirty="0" smtClean="0"/>
              <a:t>Automatic memory management in compiled languages is a relatively new area</a:t>
            </a:r>
          </a:p>
          <a:p>
            <a:r>
              <a:rPr lang="en-US" sz="3600" dirty="0" smtClean="0"/>
              <a:t>More efficient garbage collectors can be written</a:t>
            </a:r>
          </a:p>
          <a:p>
            <a:r>
              <a:rPr lang="en-US" sz="3600" dirty="0" smtClean="0"/>
              <a:t>There is more research to be done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solved by automatic memory management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90600" y="2362200"/>
            <a:ext cx="7696200" cy="39471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“Classic” memory leaks</a:t>
            </a:r>
          </a:p>
          <a:p>
            <a:r>
              <a:rPr lang="en-US" sz="3600" dirty="0" smtClean="0"/>
              <a:t>Memory corruption problems</a:t>
            </a:r>
          </a:p>
          <a:p>
            <a:pPr lvl="1"/>
            <a:r>
              <a:rPr lang="en-US" sz="3200" dirty="0" smtClean="0"/>
              <a:t>Dangling pointer bugs</a:t>
            </a:r>
          </a:p>
          <a:p>
            <a:pPr lvl="1"/>
            <a:r>
              <a:rPr lang="en-US" sz="3200" dirty="0" smtClean="0"/>
              <a:t>Double free bugs</a:t>
            </a:r>
          </a:p>
          <a:p>
            <a:pPr lvl="1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memory management downsides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413760"/>
          </a:xfrm>
        </p:spPr>
        <p:txBody>
          <a:bodyPr/>
          <a:lstStyle/>
          <a:p>
            <a:r>
              <a:rPr lang="en-US" dirty="0" smtClean="0"/>
              <a:t>GC runs – unpredictable</a:t>
            </a:r>
          </a:p>
          <a:p>
            <a:r>
              <a:rPr lang="en-US" dirty="0" smtClean="0"/>
              <a:t>All threads must stop</a:t>
            </a:r>
          </a:p>
          <a:p>
            <a:r>
              <a:rPr lang="en-US" dirty="0" smtClean="0"/>
              <a:t>Conservative GCs may not destroy all objects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Garbage Collector Classification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1524000"/>
            <a:ext cx="3329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Garbage Collectors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228600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Tracing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2362200"/>
            <a:ext cx="3469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Reference Counting</a:t>
            </a:r>
            <a:endParaRPr lang="en-US" sz="2800" b="1" dirty="0"/>
          </a:p>
        </p:txBody>
      </p:sp>
      <p:sp>
        <p:nvSpPr>
          <p:cNvPr id="15" name="Left Brace 14"/>
          <p:cNvSpPr/>
          <p:nvPr/>
        </p:nvSpPr>
        <p:spPr>
          <a:xfrm rot="5400000">
            <a:off x="5334000" y="609600"/>
            <a:ext cx="457200" cy="5029200"/>
          </a:xfrm>
          <a:prstGeom prst="leftBrace">
            <a:avLst>
              <a:gd name="adj1" fmla="val 16808"/>
              <a:gd name="adj2" fmla="val 27874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2" idx="0"/>
            <a:endCxn id="4" idx="2"/>
          </p:cNvCxnSpPr>
          <p:nvPr/>
        </p:nvCxnSpPr>
        <p:spPr>
          <a:xfrm rot="5400000" flipH="1" flipV="1">
            <a:off x="3409154" y="1210876"/>
            <a:ext cx="314980" cy="19876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0"/>
            <a:endCxn id="4" idx="2"/>
          </p:cNvCxnSpPr>
          <p:nvPr/>
        </p:nvCxnSpPr>
        <p:spPr>
          <a:xfrm rot="16200000" flipV="1">
            <a:off x="5454905" y="1152794"/>
            <a:ext cx="238780" cy="20276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00401" y="3352800"/>
            <a:ext cx="480060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400" dirty="0" smtClean="0">
                <a:solidFill>
                  <a:prstClr val="white"/>
                </a:solidFill>
              </a:rPr>
              <a:t>moving / non-moving</a:t>
            </a: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400" dirty="0" smtClean="0">
                <a:solidFill>
                  <a:prstClr val="white"/>
                </a:solidFill>
              </a:rPr>
              <a:t>copying / mark-and-sweep / mark-and-don't-sweep</a:t>
            </a: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400" dirty="0" smtClean="0">
                <a:solidFill>
                  <a:prstClr val="white"/>
                </a:solidFill>
              </a:rPr>
              <a:t>generational / </a:t>
            </a:r>
            <a:r>
              <a:rPr lang="en-US" sz="2400" dirty="0" err="1" smtClean="0">
                <a:solidFill>
                  <a:prstClr val="white"/>
                </a:solidFill>
              </a:rPr>
              <a:t>non</a:t>
            </a:r>
            <a:r>
              <a:rPr lang="en-US" sz="2400" dirty="0" err="1" smtClean="0"/>
              <a:t>‑</a:t>
            </a:r>
            <a:r>
              <a:rPr lang="en-US" sz="2400" dirty="0" err="1" smtClean="0">
                <a:solidFill>
                  <a:prstClr val="white"/>
                </a:solidFill>
              </a:rPr>
              <a:t>generational</a:t>
            </a:r>
            <a:endParaRPr lang="en-US" sz="2400" dirty="0" smtClean="0">
              <a:solidFill>
                <a:prstClr val="white"/>
              </a:solidFill>
            </a:endParaRP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400" dirty="0" smtClean="0">
                <a:solidFill>
                  <a:prstClr val="white"/>
                </a:solidFill>
              </a:rPr>
              <a:t>stop-the-world / incremental</a:t>
            </a: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400" dirty="0" smtClean="0">
                <a:solidFill>
                  <a:prstClr val="white"/>
                </a:solidFill>
              </a:rPr>
              <a:t>precise / conservative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Garbage Collector Classification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1524000"/>
            <a:ext cx="3329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Garbage Collectors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228600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Tracing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2362200"/>
            <a:ext cx="3469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Reference Counting</a:t>
            </a:r>
            <a:endParaRPr lang="en-US" sz="2800" b="1" dirty="0"/>
          </a:p>
        </p:txBody>
      </p:sp>
      <p:sp>
        <p:nvSpPr>
          <p:cNvPr id="15" name="Left Brace 14"/>
          <p:cNvSpPr/>
          <p:nvPr/>
        </p:nvSpPr>
        <p:spPr>
          <a:xfrm rot="5400000">
            <a:off x="5334000" y="609600"/>
            <a:ext cx="457200" cy="5029200"/>
          </a:xfrm>
          <a:prstGeom prst="leftBrace">
            <a:avLst>
              <a:gd name="adj1" fmla="val 16808"/>
              <a:gd name="adj2" fmla="val 27874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2" idx="0"/>
            <a:endCxn id="4" idx="2"/>
          </p:cNvCxnSpPr>
          <p:nvPr/>
        </p:nvCxnSpPr>
        <p:spPr>
          <a:xfrm rot="5400000" flipH="1" flipV="1">
            <a:off x="3409154" y="1210876"/>
            <a:ext cx="314980" cy="19876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0"/>
            <a:endCxn id="4" idx="2"/>
          </p:cNvCxnSpPr>
          <p:nvPr/>
        </p:nvCxnSpPr>
        <p:spPr>
          <a:xfrm rot="16200000" flipV="1">
            <a:off x="5454905" y="1152794"/>
            <a:ext cx="238780" cy="20276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00401" y="3352800"/>
            <a:ext cx="480060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400" dirty="0" smtClean="0">
                <a:solidFill>
                  <a:prstClr val="white"/>
                </a:solidFill>
              </a:rPr>
              <a:t>moving / </a:t>
            </a:r>
            <a:r>
              <a:rPr lang="en-US" sz="2400" dirty="0" smtClean="0">
                <a:solidFill>
                  <a:srgbClr val="FF0000"/>
                </a:solidFill>
              </a:rPr>
              <a:t>non-moving</a:t>
            </a: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400" dirty="0" smtClean="0">
                <a:solidFill>
                  <a:prstClr val="white"/>
                </a:solidFill>
              </a:rPr>
              <a:t>copying / </a:t>
            </a:r>
            <a:r>
              <a:rPr lang="en-US" sz="2400" dirty="0" smtClean="0">
                <a:solidFill>
                  <a:srgbClr val="FF0000"/>
                </a:solidFill>
              </a:rPr>
              <a:t>mark-and-sweep</a:t>
            </a:r>
            <a:r>
              <a:rPr lang="en-US" sz="2400" dirty="0" smtClean="0">
                <a:solidFill>
                  <a:prstClr val="white"/>
                </a:solidFill>
              </a:rPr>
              <a:t> / mark-and-don't-sweep</a:t>
            </a: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400" dirty="0" smtClean="0">
                <a:solidFill>
                  <a:prstClr val="white"/>
                </a:solidFill>
              </a:rPr>
              <a:t>generational / </a:t>
            </a:r>
            <a:r>
              <a:rPr lang="en-US" sz="2400" dirty="0" err="1" smtClean="0">
                <a:solidFill>
                  <a:srgbClr val="FF0000"/>
                </a:solidFill>
              </a:rPr>
              <a:t>non‑generational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400" dirty="0" smtClean="0">
                <a:solidFill>
                  <a:srgbClr val="FF0000"/>
                </a:solidFill>
              </a:rPr>
              <a:t>stop-the-world</a:t>
            </a:r>
            <a:r>
              <a:rPr lang="en-US" sz="2400" dirty="0" smtClean="0">
                <a:solidFill>
                  <a:prstClr val="white"/>
                </a:solidFill>
              </a:rPr>
              <a:t> / incremental</a:t>
            </a: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400" dirty="0" smtClean="0">
                <a:solidFill>
                  <a:prstClr val="white"/>
                </a:solidFill>
              </a:rPr>
              <a:t>precise / </a:t>
            </a:r>
            <a:r>
              <a:rPr lang="en-US" sz="2400" dirty="0" smtClean="0">
                <a:solidFill>
                  <a:srgbClr val="FF0000"/>
                </a:solidFill>
              </a:rPr>
              <a:t>conservative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504D"/>
      </a:accent1>
      <a:accent2>
        <a:srgbClr val="9BBB59"/>
      </a:accent2>
      <a:accent3>
        <a:srgbClr val="8064A2"/>
      </a:accent3>
      <a:accent4>
        <a:srgbClr val="F79646"/>
      </a:accent4>
      <a:accent5>
        <a:srgbClr val="4BACC6"/>
      </a:accent5>
      <a:accent6>
        <a:srgbClr val="800080"/>
      </a:accent6>
      <a:hlink>
        <a:srgbClr val="FF0000"/>
      </a:hlink>
      <a:folHlink>
        <a:srgbClr val="FF000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315</TotalTime>
  <Words>574</Words>
  <Application>Microsoft Office PowerPoint</Application>
  <PresentationFormat>On-screen Show (4:3)</PresentationFormat>
  <Paragraphs>197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Apex</vt:lpstr>
      <vt:lpstr>Memory Management in the D programming language</vt:lpstr>
      <vt:lpstr>D Programming Language</vt:lpstr>
      <vt:lpstr>D Programming Language</vt:lpstr>
      <vt:lpstr>Automatic memory management</vt:lpstr>
      <vt:lpstr>Reference Tracking</vt:lpstr>
      <vt:lpstr>Problems solved by automatic memory management</vt:lpstr>
      <vt:lpstr>Automatic memory management downsides</vt:lpstr>
      <vt:lpstr>Garbage Collector Classification</vt:lpstr>
      <vt:lpstr>Garbage Collector Classification</vt:lpstr>
      <vt:lpstr>Memory Management in D</vt:lpstr>
      <vt:lpstr>Runtime Interaction</vt:lpstr>
      <vt:lpstr>Memory layout</vt:lpstr>
      <vt:lpstr>Memory layout</vt:lpstr>
      <vt:lpstr>Memory layout</vt:lpstr>
      <vt:lpstr>Memory layout</vt:lpstr>
      <vt:lpstr>Memory layout</vt:lpstr>
      <vt:lpstr>Garbage collection</vt:lpstr>
      <vt:lpstr>Garbage collection</vt:lpstr>
      <vt:lpstr>Garbage collection</vt:lpstr>
      <vt:lpstr>Garbage collection</vt:lpstr>
      <vt:lpstr>Garbage collection</vt:lpstr>
      <vt:lpstr>Garbage collection</vt:lpstr>
      <vt:lpstr>Garbage collection</vt:lpstr>
      <vt:lpstr>Analyzed Problems</vt:lpstr>
      <vt:lpstr>Poor Performance</vt:lpstr>
      <vt:lpstr>Poor Performance</vt:lpstr>
      <vt:lpstr>Poor Performance</vt:lpstr>
      <vt:lpstr>Poor Performance</vt:lpstr>
      <vt:lpstr>Poor Performance</vt:lpstr>
      <vt:lpstr>Memory Leaks</vt:lpstr>
      <vt:lpstr>Memory Leaks</vt:lpstr>
      <vt:lpstr>Memory Leaks</vt:lpstr>
      <vt:lpstr>Memory Leaks</vt:lpstr>
      <vt:lpstr>Memory Leaks</vt:lpstr>
      <vt:lpstr>Diamond Memory Debugger</vt:lpstr>
      <vt:lpstr>Diamond Memory Debugger</vt:lpstr>
      <vt:lpstr>Diamond Memory Debugger</vt:lpstr>
      <vt:lpstr>Diamond Memory Debugger</vt:lpstr>
      <vt:lpstr>Diamond Memory Debugger</vt:lpstr>
      <vt:lpstr>Memory corruption</vt:lpstr>
      <vt:lpstr>Double Free Bug</vt:lpstr>
      <vt:lpstr>Dangling Pointer Bug</vt:lpstr>
      <vt:lpstr>Practical Applications</vt:lpstr>
      <vt:lpstr>Practical Application:  WebSafety Scanner</vt:lpstr>
      <vt:lpstr>Practical Application:  WebSafety Scanner</vt:lpstr>
      <vt:lpstr>Practical Application:  WebSafety Scanner</vt:lpstr>
      <vt:lpstr>Practical Application:  Internet Data Proxy</vt:lpstr>
      <vt:lpstr>Practical Application:  Internet Data Proxy</vt:lpstr>
      <vt:lpstr>Diamond Memory Debugger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Management in the D programming language</dc:title>
  <dc:creator>Vladimir</dc:creator>
  <cp:lastModifiedBy>Vladimir</cp:lastModifiedBy>
  <cp:revision>61</cp:revision>
  <dcterms:created xsi:type="dcterms:W3CDTF">2009-06-18T18:55:26Z</dcterms:created>
  <dcterms:modified xsi:type="dcterms:W3CDTF">2009-06-19T00:16:27Z</dcterms:modified>
</cp:coreProperties>
</file>